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68" r:id="rId6"/>
    <p:sldId id="257" r:id="rId7"/>
    <p:sldId id="258" r:id="rId8"/>
    <p:sldId id="259" r:id="rId9"/>
    <p:sldId id="267" r:id="rId10"/>
    <p:sldId id="260" r:id="rId11"/>
    <p:sldId id="261" r:id="rId12"/>
    <p:sldId id="262" r:id="rId13"/>
    <p:sldId id="263" r:id="rId14"/>
    <p:sldId id="264" r:id="rId15"/>
    <p:sldId id="265" r:id="rId16"/>
    <p:sldId id="266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062" autoAdjust="0"/>
    <p:restoredTop sz="92549" autoAdjust="0"/>
  </p:normalViewPr>
  <p:slideViewPr>
    <p:cSldViewPr snapToGrid="0">
      <p:cViewPr varScale="1">
        <p:scale>
          <a:sx n="76" d="100"/>
          <a:sy n="76" d="100"/>
        </p:scale>
        <p:origin x="293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rentonsystems.com/blog/blockchain-explained-the-complete-guide-part-1" TargetMode="External"/><Relationship Id="rId7" Type="http://schemas.openxmlformats.org/officeDocument/2006/relationships/hyperlink" Target="https://www.python.org/" TargetMode="External"/><Relationship Id="rId2" Type="http://schemas.openxmlformats.org/officeDocument/2006/relationships/hyperlink" Target="https://www.researchgate.net/figure/Simplified-diagram-of-a-blockchain_fig1_332715800" TargetMode="External"/><Relationship Id="rId1" Type="http://schemas.openxmlformats.org/officeDocument/2006/relationships/hyperlink" Target="https://www.spheregen.com/blockchain-technology-basics/" TargetMode="External"/><Relationship Id="rId6" Type="http://schemas.openxmlformats.org/officeDocument/2006/relationships/hyperlink" Target="https://code.visualstudio.com/" TargetMode="External"/><Relationship Id="rId5" Type="http://schemas.openxmlformats.org/officeDocument/2006/relationships/hyperlink" Target="https://www.simplilearn.com/tutorials/blockchain-tutorial/blockchain-wallet" TargetMode="External"/><Relationship Id="rId4" Type="http://schemas.openxmlformats.org/officeDocument/2006/relationships/hyperlink" Target="https://www.simplilearn.com/tutorials/blockchain-tutorial/blockchain-technology" TargetMode="External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rentonsystems.com/blog/blockchain-explained-the-complete-guide-part-1" TargetMode="External"/><Relationship Id="rId7" Type="http://schemas.openxmlformats.org/officeDocument/2006/relationships/hyperlink" Target="https://www.python.org/" TargetMode="External"/><Relationship Id="rId2" Type="http://schemas.openxmlformats.org/officeDocument/2006/relationships/hyperlink" Target="https://www.researchgate.net/figure/Simplified-diagram-of-a-blockchain_fig1_332715800" TargetMode="External"/><Relationship Id="rId1" Type="http://schemas.openxmlformats.org/officeDocument/2006/relationships/hyperlink" Target="https://www.spheregen.com/blockchain-technology-basics/" TargetMode="External"/><Relationship Id="rId6" Type="http://schemas.openxmlformats.org/officeDocument/2006/relationships/hyperlink" Target="https://code.visualstudio.com/" TargetMode="External"/><Relationship Id="rId5" Type="http://schemas.openxmlformats.org/officeDocument/2006/relationships/hyperlink" Target="https://www.simplilearn.com/tutorials/blockchain-tutorial/blockchain-wallet" TargetMode="External"/><Relationship Id="rId4" Type="http://schemas.openxmlformats.org/officeDocument/2006/relationships/hyperlink" Target="https://www.simplilearn.com/tutorials/blockchain-tutorial/blockchain-technology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BA53968-CE56-4A38-8A3A-50FEE01CD624}" type="doc">
      <dgm:prSet loTypeId="urn:microsoft.com/office/officeart/2005/8/layout/hierarchy1" loCatId="hierarchy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D5BEBE47-8DF7-488A-AD83-C40CEEB4C287}">
      <dgm:prSet/>
      <dgm:spPr/>
      <dgm:t>
        <a:bodyPr/>
        <a:lstStyle/>
        <a:p>
          <a:r>
            <a:rPr lang="en-US"/>
            <a:t>Problem – Blockchain was created so people would have a decentralized secure ledger of records.</a:t>
          </a:r>
          <a:endParaRPr lang="en-US" dirty="0"/>
        </a:p>
      </dgm:t>
    </dgm:pt>
    <dgm:pt modelId="{2040561A-91E1-41F6-8B93-A0ED090D4B10}" type="parTrans" cxnId="{C26A26BF-98A1-4381-A8CE-8CA0A3A3D982}">
      <dgm:prSet/>
      <dgm:spPr/>
      <dgm:t>
        <a:bodyPr/>
        <a:lstStyle/>
        <a:p>
          <a:endParaRPr lang="en-US"/>
        </a:p>
      </dgm:t>
    </dgm:pt>
    <dgm:pt modelId="{57529CF0-3B62-43AE-8C3A-37E60C76C2F3}" type="sibTrans" cxnId="{C26A26BF-98A1-4381-A8CE-8CA0A3A3D982}">
      <dgm:prSet/>
      <dgm:spPr/>
      <dgm:t>
        <a:bodyPr/>
        <a:lstStyle/>
        <a:p>
          <a:endParaRPr lang="en-US"/>
        </a:p>
      </dgm:t>
    </dgm:pt>
    <dgm:pt modelId="{C2590CE7-B4EC-4FA5-94CC-59BE44C10D66}">
      <dgm:prSet/>
      <dgm:spPr/>
      <dgm:t>
        <a:bodyPr/>
        <a:lstStyle/>
        <a:p>
          <a:r>
            <a:rPr lang="en-US"/>
            <a:t>Solution – Blockchain solves this by creating a decentralized unchangeable ledger that is publicly available.</a:t>
          </a:r>
        </a:p>
      </dgm:t>
    </dgm:pt>
    <dgm:pt modelId="{6A5C5E65-8232-415B-863B-27B8515A1493}" type="parTrans" cxnId="{7423FD67-34A1-40F5-B637-183F442703DF}">
      <dgm:prSet/>
      <dgm:spPr/>
      <dgm:t>
        <a:bodyPr/>
        <a:lstStyle/>
        <a:p>
          <a:endParaRPr lang="en-US"/>
        </a:p>
      </dgm:t>
    </dgm:pt>
    <dgm:pt modelId="{4AD9BBEF-6DD0-4192-B289-3C86DBEB295A}" type="sibTrans" cxnId="{7423FD67-34A1-40F5-B637-183F442703DF}">
      <dgm:prSet/>
      <dgm:spPr/>
      <dgm:t>
        <a:bodyPr/>
        <a:lstStyle/>
        <a:p>
          <a:endParaRPr lang="en-US"/>
        </a:p>
      </dgm:t>
    </dgm:pt>
    <dgm:pt modelId="{ED0B96F5-8EA7-498F-AF42-2578084D08A6}" type="pres">
      <dgm:prSet presAssocID="{4BA53968-CE56-4A38-8A3A-50FEE01CD624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4793F430-BB99-4623-BF7C-14BF0F88AA5D}" type="pres">
      <dgm:prSet presAssocID="{D5BEBE47-8DF7-488A-AD83-C40CEEB4C287}" presName="hierRoot1" presStyleCnt="0"/>
      <dgm:spPr/>
    </dgm:pt>
    <dgm:pt modelId="{23599D3A-17DD-4A1A-A3E9-EEA2A68AA9E5}" type="pres">
      <dgm:prSet presAssocID="{D5BEBE47-8DF7-488A-AD83-C40CEEB4C287}" presName="composite" presStyleCnt="0"/>
      <dgm:spPr/>
    </dgm:pt>
    <dgm:pt modelId="{FB51247B-A06D-4F98-BC9C-BAB003D82FCD}" type="pres">
      <dgm:prSet presAssocID="{D5BEBE47-8DF7-488A-AD83-C40CEEB4C287}" presName="background" presStyleLbl="node0" presStyleIdx="0" presStyleCnt="2"/>
      <dgm:spPr/>
    </dgm:pt>
    <dgm:pt modelId="{16C4A4ED-DAB2-43E8-9902-0B818C6AD0C8}" type="pres">
      <dgm:prSet presAssocID="{D5BEBE47-8DF7-488A-AD83-C40CEEB4C287}" presName="text" presStyleLbl="fgAcc0" presStyleIdx="0" presStyleCnt="2">
        <dgm:presLayoutVars>
          <dgm:chPref val="3"/>
        </dgm:presLayoutVars>
      </dgm:prSet>
      <dgm:spPr/>
    </dgm:pt>
    <dgm:pt modelId="{74D906BB-EB5C-4203-AB39-CC8DED7E25DA}" type="pres">
      <dgm:prSet presAssocID="{D5BEBE47-8DF7-488A-AD83-C40CEEB4C287}" presName="hierChild2" presStyleCnt="0"/>
      <dgm:spPr/>
    </dgm:pt>
    <dgm:pt modelId="{39782D11-0CD6-498E-8D3A-49B8E77E2D2B}" type="pres">
      <dgm:prSet presAssocID="{C2590CE7-B4EC-4FA5-94CC-59BE44C10D66}" presName="hierRoot1" presStyleCnt="0"/>
      <dgm:spPr/>
    </dgm:pt>
    <dgm:pt modelId="{63530005-F699-4CD0-AF0F-E2BA2C0D6A00}" type="pres">
      <dgm:prSet presAssocID="{C2590CE7-B4EC-4FA5-94CC-59BE44C10D66}" presName="composite" presStyleCnt="0"/>
      <dgm:spPr/>
    </dgm:pt>
    <dgm:pt modelId="{ECC8ED54-2138-4E3E-8F54-B83806AD70CB}" type="pres">
      <dgm:prSet presAssocID="{C2590CE7-B4EC-4FA5-94CC-59BE44C10D66}" presName="background" presStyleLbl="node0" presStyleIdx="1" presStyleCnt="2"/>
      <dgm:spPr/>
    </dgm:pt>
    <dgm:pt modelId="{32E68936-4A9F-41BD-A408-C525B21710FD}" type="pres">
      <dgm:prSet presAssocID="{C2590CE7-B4EC-4FA5-94CC-59BE44C10D66}" presName="text" presStyleLbl="fgAcc0" presStyleIdx="1" presStyleCnt="2">
        <dgm:presLayoutVars>
          <dgm:chPref val="3"/>
        </dgm:presLayoutVars>
      </dgm:prSet>
      <dgm:spPr/>
    </dgm:pt>
    <dgm:pt modelId="{50BEB638-C389-472C-9072-0DA81D322855}" type="pres">
      <dgm:prSet presAssocID="{C2590CE7-B4EC-4FA5-94CC-59BE44C10D66}" presName="hierChild2" presStyleCnt="0"/>
      <dgm:spPr/>
    </dgm:pt>
  </dgm:ptLst>
  <dgm:cxnLst>
    <dgm:cxn modelId="{018A8416-1D84-4D26-9D62-EF5FC39B3638}" type="presOf" srcId="{4BA53968-CE56-4A38-8A3A-50FEE01CD624}" destId="{ED0B96F5-8EA7-498F-AF42-2578084D08A6}" srcOrd="0" destOrd="0" presId="urn:microsoft.com/office/officeart/2005/8/layout/hierarchy1"/>
    <dgm:cxn modelId="{7423FD67-34A1-40F5-B637-183F442703DF}" srcId="{4BA53968-CE56-4A38-8A3A-50FEE01CD624}" destId="{C2590CE7-B4EC-4FA5-94CC-59BE44C10D66}" srcOrd="1" destOrd="0" parTransId="{6A5C5E65-8232-415B-863B-27B8515A1493}" sibTransId="{4AD9BBEF-6DD0-4192-B289-3C86DBEB295A}"/>
    <dgm:cxn modelId="{8EBFBE51-9547-4069-A84E-0C5F860992FC}" type="presOf" srcId="{C2590CE7-B4EC-4FA5-94CC-59BE44C10D66}" destId="{32E68936-4A9F-41BD-A408-C525B21710FD}" srcOrd="0" destOrd="0" presId="urn:microsoft.com/office/officeart/2005/8/layout/hierarchy1"/>
    <dgm:cxn modelId="{C26A26BF-98A1-4381-A8CE-8CA0A3A3D982}" srcId="{4BA53968-CE56-4A38-8A3A-50FEE01CD624}" destId="{D5BEBE47-8DF7-488A-AD83-C40CEEB4C287}" srcOrd="0" destOrd="0" parTransId="{2040561A-91E1-41F6-8B93-A0ED090D4B10}" sibTransId="{57529CF0-3B62-43AE-8C3A-37E60C76C2F3}"/>
    <dgm:cxn modelId="{1F313EC4-B1E2-451C-903F-8B8575761643}" type="presOf" srcId="{D5BEBE47-8DF7-488A-AD83-C40CEEB4C287}" destId="{16C4A4ED-DAB2-43E8-9902-0B818C6AD0C8}" srcOrd="0" destOrd="0" presId="urn:microsoft.com/office/officeart/2005/8/layout/hierarchy1"/>
    <dgm:cxn modelId="{1863A6E3-EB42-45DA-8628-7CEDCCB32BD1}" type="presParOf" srcId="{ED0B96F5-8EA7-498F-AF42-2578084D08A6}" destId="{4793F430-BB99-4623-BF7C-14BF0F88AA5D}" srcOrd="0" destOrd="0" presId="urn:microsoft.com/office/officeart/2005/8/layout/hierarchy1"/>
    <dgm:cxn modelId="{D1E4492E-D369-4235-9B1F-DA3751B5305B}" type="presParOf" srcId="{4793F430-BB99-4623-BF7C-14BF0F88AA5D}" destId="{23599D3A-17DD-4A1A-A3E9-EEA2A68AA9E5}" srcOrd="0" destOrd="0" presId="urn:microsoft.com/office/officeart/2005/8/layout/hierarchy1"/>
    <dgm:cxn modelId="{064EAAD3-9233-4AE0-860E-B5CE5090D3ED}" type="presParOf" srcId="{23599D3A-17DD-4A1A-A3E9-EEA2A68AA9E5}" destId="{FB51247B-A06D-4F98-BC9C-BAB003D82FCD}" srcOrd="0" destOrd="0" presId="urn:microsoft.com/office/officeart/2005/8/layout/hierarchy1"/>
    <dgm:cxn modelId="{26DA3B65-519F-4442-A689-EAE9E812B533}" type="presParOf" srcId="{23599D3A-17DD-4A1A-A3E9-EEA2A68AA9E5}" destId="{16C4A4ED-DAB2-43E8-9902-0B818C6AD0C8}" srcOrd="1" destOrd="0" presId="urn:microsoft.com/office/officeart/2005/8/layout/hierarchy1"/>
    <dgm:cxn modelId="{4E6E3BB5-CF1C-439D-9F19-84424DC9E0D0}" type="presParOf" srcId="{4793F430-BB99-4623-BF7C-14BF0F88AA5D}" destId="{74D906BB-EB5C-4203-AB39-CC8DED7E25DA}" srcOrd="1" destOrd="0" presId="urn:microsoft.com/office/officeart/2005/8/layout/hierarchy1"/>
    <dgm:cxn modelId="{0DAD6B3D-777A-40B5-9009-EE321FD0D6B1}" type="presParOf" srcId="{ED0B96F5-8EA7-498F-AF42-2578084D08A6}" destId="{39782D11-0CD6-498E-8D3A-49B8E77E2D2B}" srcOrd="1" destOrd="0" presId="urn:microsoft.com/office/officeart/2005/8/layout/hierarchy1"/>
    <dgm:cxn modelId="{82A39DD5-2420-46BC-B7DD-B86800EDA255}" type="presParOf" srcId="{39782D11-0CD6-498E-8D3A-49B8E77E2D2B}" destId="{63530005-F699-4CD0-AF0F-E2BA2C0D6A00}" srcOrd="0" destOrd="0" presId="urn:microsoft.com/office/officeart/2005/8/layout/hierarchy1"/>
    <dgm:cxn modelId="{0A251BB0-D389-408F-B17E-E2188C821B10}" type="presParOf" srcId="{63530005-F699-4CD0-AF0F-E2BA2C0D6A00}" destId="{ECC8ED54-2138-4E3E-8F54-B83806AD70CB}" srcOrd="0" destOrd="0" presId="urn:microsoft.com/office/officeart/2005/8/layout/hierarchy1"/>
    <dgm:cxn modelId="{FFCCC4EA-C122-486C-A076-6BA45CC56A6A}" type="presParOf" srcId="{63530005-F699-4CD0-AF0F-E2BA2C0D6A00}" destId="{32E68936-4A9F-41BD-A408-C525B21710FD}" srcOrd="1" destOrd="0" presId="urn:microsoft.com/office/officeart/2005/8/layout/hierarchy1"/>
    <dgm:cxn modelId="{19BB61BF-1577-4BCE-BD92-13DF5C9D1BFA}" type="presParOf" srcId="{39782D11-0CD6-498E-8D3A-49B8E77E2D2B}" destId="{50BEB638-C389-472C-9072-0DA81D322855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D9B4DA3-A43E-4D48-9BD6-6632D6BCCC9E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E38F296-8709-418A-933C-C42ADFC5230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Blockchain Overview:</a:t>
          </a:r>
          <a:endParaRPr lang="en-US" dirty="0"/>
        </a:p>
      </dgm:t>
    </dgm:pt>
    <dgm:pt modelId="{B9749E1C-6412-483E-9C3C-CCD5D299E5F5}" type="parTrans" cxnId="{4E072C72-3D03-4B13-BC4B-4DEB3CBAB78F}">
      <dgm:prSet/>
      <dgm:spPr/>
      <dgm:t>
        <a:bodyPr/>
        <a:lstStyle/>
        <a:p>
          <a:endParaRPr lang="en-US"/>
        </a:p>
      </dgm:t>
    </dgm:pt>
    <dgm:pt modelId="{60DAE330-0A5F-4409-9C5C-17E4F0C9C928}" type="sibTrans" cxnId="{4E072C72-3D03-4B13-BC4B-4DEB3CBAB78F}">
      <dgm:prSet/>
      <dgm:spPr/>
      <dgm:t>
        <a:bodyPr/>
        <a:lstStyle/>
        <a:p>
          <a:endParaRPr lang="en-US"/>
        </a:p>
      </dgm:t>
    </dgm:pt>
    <dgm:pt modelId="{5D4B407B-D329-47E3-9636-D6C231B218D6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950" dirty="0"/>
            <a:t>The blockchain is a decentralized ledger storing records in blocks.</a:t>
          </a:r>
        </a:p>
      </dgm:t>
    </dgm:pt>
    <dgm:pt modelId="{728144B2-421F-4711-B580-5EC0B3E796D3}" type="parTrans" cxnId="{F4A90588-500F-47A3-A913-CCBCF3967E84}">
      <dgm:prSet/>
      <dgm:spPr/>
      <dgm:t>
        <a:bodyPr/>
        <a:lstStyle/>
        <a:p>
          <a:endParaRPr lang="en-US"/>
        </a:p>
      </dgm:t>
    </dgm:pt>
    <dgm:pt modelId="{10F36093-9437-415F-9DA5-6190B000D133}" type="sibTrans" cxnId="{F4A90588-500F-47A3-A913-CCBCF3967E84}">
      <dgm:prSet/>
      <dgm:spPr/>
      <dgm:t>
        <a:bodyPr/>
        <a:lstStyle/>
        <a:p>
          <a:endParaRPr lang="en-US"/>
        </a:p>
      </dgm:t>
    </dgm:pt>
    <dgm:pt modelId="{5E9F213B-13B1-49A7-9F28-6F03ED97A6B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Versatility Beyond Cryptocurrency:</a:t>
          </a:r>
          <a:endParaRPr lang="en-US"/>
        </a:p>
      </dgm:t>
    </dgm:pt>
    <dgm:pt modelId="{FFE91424-2B05-4907-90DF-05EBE956E975}" type="parTrans" cxnId="{4B173CA0-4A70-44FC-951E-E7B37E7B49DC}">
      <dgm:prSet/>
      <dgm:spPr/>
      <dgm:t>
        <a:bodyPr/>
        <a:lstStyle/>
        <a:p>
          <a:endParaRPr lang="en-US"/>
        </a:p>
      </dgm:t>
    </dgm:pt>
    <dgm:pt modelId="{EE4BBFFF-0B00-452D-9227-F025EBC89965}" type="sibTrans" cxnId="{4B173CA0-4A70-44FC-951E-E7B37E7B49DC}">
      <dgm:prSet/>
      <dgm:spPr/>
      <dgm:t>
        <a:bodyPr/>
        <a:lstStyle/>
        <a:p>
          <a:endParaRPr lang="en-US"/>
        </a:p>
      </dgm:t>
    </dgm:pt>
    <dgm:pt modelId="{A385C588-0D49-4A32-BC86-75B3E8455D74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850" dirty="0"/>
            <a:t>Typically used with cryptocurrency but not limited to it.</a:t>
          </a:r>
        </a:p>
      </dgm:t>
    </dgm:pt>
    <dgm:pt modelId="{54B88CFC-705A-4122-BA47-3E829D59DDAF}" type="parTrans" cxnId="{8B8EFE18-F847-40F2-B149-A3A8998DCB78}">
      <dgm:prSet/>
      <dgm:spPr/>
      <dgm:t>
        <a:bodyPr/>
        <a:lstStyle/>
        <a:p>
          <a:endParaRPr lang="en-US"/>
        </a:p>
      </dgm:t>
    </dgm:pt>
    <dgm:pt modelId="{F8F1ED2D-7D47-4824-A1B6-27891B4899F3}" type="sibTrans" cxnId="{8B8EFE18-F847-40F2-B149-A3A8998DCB78}">
      <dgm:prSet/>
      <dgm:spPr/>
      <dgm:t>
        <a:bodyPr/>
        <a:lstStyle/>
        <a:p>
          <a:endParaRPr lang="en-US"/>
        </a:p>
      </dgm:t>
    </dgm:pt>
    <dgm:pt modelId="{4784EF1C-8728-476A-BDC2-CEE77BD37A5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Eliminating Intermediaries:</a:t>
          </a:r>
          <a:endParaRPr lang="en-US"/>
        </a:p>
      </dgm:t>
    </dgm:pt>
    <dgm:pt modelId="{FF550436-01E0-4C11-9D99-98F7A5930CA0}" type="parTrans" cxnId="{B6353680-A7F8-4656-B821-3B59F742CB49}">
      <dgm:prSet/>
      <dgm:spPr/>
      <dgm:t>
        <a:bodyPr/>
        <a:lstStyle/>
        <a:p>
          <a:endParaRPr lang="en-US"/>
        </a:p>
      </dgm:t>
    </dgm:pt>
    <dgm:pt modelId="{B5734567-8158-4D7A-8D87-3A5E3EA151FD}" type="sibTrans" cxnId="{B6353680-A7F8-4656-B821-3B59F742CB49}">
      <dgm:prSet/>
      <dgm:spPr/>
      <dgm:t>
        <a:bodyPr/>
        <a:lstStyle/>
        <a:p>
          <a:endParaRPr lang="en-US"/>
        </a:p>
      </dgm:t>
    </dgm:pt>
    <dgm:pt modelId="{5EFD7E53-037D-4BE9-80E2-5A38D1A9554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Enables transactions without the need for intermediaries (e.g., banks in terms of crypto).</a:t>
          </a:r>
        </a:p>
      </dgm:t>
    </dgm:pt>
    <dgm:pt modelId="{DAB06D8D-C487-4C48-8AD7-9A3C8211B9F1}" type="parTrans" cxnId="{D4CD591F-2B70-49B1-B76A-1CFF2ACBB469}">
      <dgm:prSet/>
      <dgm:spPr/>
      <dgm:t>
        <a:bodyPr/>
        <a:lstStyle/>
        <a:p>
          <a:endParaRPr lang="en-US"/>
        </a:p>
      </dgm:t>
    </dgm:pt>
    <dgm:pt modelId="{7FDFBEE1-E64C-41F2-9FA3-90A0BA27D78F}" type="sibTrans" cxnId="{D4CD591F-2B70-49B1-B76A-1CFF2ACBB469}">
      <dgm:prSet/>
      <dgm:spPr/>
      <dgm:t>
        <a:bodyPr/>
        <a:lstStyle/>
        <a:p>
          <a:endParaRPr lang="en-US"/>
        </a:p>
      </dgm:t>
    </dgm:pt>
    <dgm:pt modelId="{01050AE7-7435-430E-A1C7-AA375EA6E729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850" dirty="0"/>
            <a:t>Applicable in various industries for secure and transparent transactions.</a:t>
          </a:r>
        </a:p>
      </dgm:t>
    </dgm:pt>
    <dgm:pt modelId="{BEB6272C-4870-4EBD-A0AE-5510EEA3A3AA}" type="sibTrans" cxnId="{1DE69165-EB8F-4403-A1CC-4031C70185BD}">
      <dgm:prSet/>
      <dgm:spPr/>
      <dgm:t>
        <a:bodyPr/>
        <a:lstStyle/>
        <a:p>
          <a:endParaRPr lang="en-US"/>
        </a:p>
      </dgm:t>
    </dgm:pt>
    <dgm:pt modelId="{FA15BAAB-4E5E-4067-B8B2-0EF2AA3E0205}" type="parTrans" cxnId="{1DE69165-EB8F-4403-A1CC-4031C70185BD}">
      <dgm:prSet/>
      <dgm:spPr/>
      <dgm:t>
        <a:bodyPr/>
        <a:lstStyle/>
        <a:p>
          <a:endParaRPr lang="en-US"/>
        </a:p>
      </dgm:t>
    </dgm:pt>
    <dgm:pt modelId="{A83DC8AE-121D-43FA-8A8A-B50132C049A8}" type="pres">
      <dgm:prSet presAssocID="{AD9B4DA3-A43E-4D48-9BD6-6632D6BCCC9E}" presName="root" presStyleCnt="0">
        <dgm:presLayoutVars>
          <dgm:dir/>
          <dgm:resizeHandles val="exact"/>
        </dgm:presLayoutVars>
      </dgm:prSet>
      <dgm:spPr/>
    </dgm:pt>
    <dgm:pt modelId="{9EC07F4A-B579-48A6-AA7D-7F7163F3493D}" type="pres">
      <dgm:prSet presAssocID="{3E38F296-8709-418A-933C-C42ADFC5230C}" presName="compNode" presStyleCnt="0"/>
      <dgm:spPr/>
    </dgm:pt>
    <dgm:pt modelId="{E7866E50-3FA8-4B94-BD34-BA199020369F}" type="pres">
      <dgm:prSet presAssocID="{3E38F296-8709-418A-933C-C42ADFC5230C}" presName="bgRect" presStyleLbl="bgShp" presStyleIdx="0" presStyleCnt="3"/>
      <dgm:spPr/>
    </dgm:pt>
    <dgm:pt modelId="{1C05A60A-4A24-4B37-A6F3-8036F3405787}" type="pres">
      <dgm:prSet presAssocID="{3E38F296-8709-418A-933C-C42ADFC5230C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B97FAEB2-005C-42D0-A38E-7E2E860E0993}" type="pres">
      <dgm:prSet presAssocID="{3E38F296-8709-418A-933C-C42ADFC5230C}" presName="spaceRect" presStyleCnt="0"/>
      <dgm:spPr/>
    </dgm:pt>
    <dgm:pt modelId="{ECA2A86C-3A0D-496D-9A94-396C2CB340D4}" type="pres">
      <dgm:prSet presAssocID="{3E38F296-8709-418A-933C-C42ADFC5230C}" presName="parTx" presStyleLbl="revTx" presStyleIdx="0" presStyleCnt="6">
        <dgm:presLayoutVars>
          <dgm:chMax val="0"/>
          <dgm:chPref val="0"/>
        </dgm:presLayoutVars>
      </dgm:prSet>
      <dgm:spPr/>
    </dgm:pt>
    <dgm:pt modelId="{CE599E68-1B86-4D1C-8AF7-7076E5A563E9}" type="pres">
      <dgm:prSet presAssocID="{3E38F296-8709-418A-933C-C42ADFC5230C}" presName="desTx" presStyleLbl="revTx" presStyleIdx="1" presStyleCnt="6">
        <dgm:presLayoutVars/>
      </dgm:prSet>
      <dgm:spPr/>
    </dgm:pt>
    <dgm:pt modelId="{1DE5CB33-3AF9-4175-ABF7-A34D94A940E0}" type="pres">
      <dgm:prSet presAssocID="{60DAE330-0A5F-4409-9C5C-17E4F0C9C928}" presName="sibTrans" presStyleCnt="0"/>
      <dgm:spPr/>
    </dgm:pt>
    <dgm:pt modelId="{C05F1B91-F382-450A-99A8-C66F890CFDDA}" type="pres">
      <dgm:prSet presAssocID="{5E9F213B-13B1-49A7-9F28-6F03ED97A6BF}" presName="compNode" presStyleCnt="0"/>
      <dgm:spPr/>
    </dgm:pt>
    <dgm:pt modelId="{B51843DC-B086-4A20-8929-E77C94A60122}" type="pres">
      <dgm:prSet presAssocID="{5E9F213B-13B1-49A7-9F28-6F03ED97A6BF}" presName="bgRect" presStyleLbl="bgShp" presStyleIdx="1" presStyleCnt="3"/>
      <dgm:spPr/>
    </dgm:pt>
    <dgm:pt modelId="{800099B8-BD50-449A-AB14-320CA1F1CF69}" type="pres">
      <dgm:prSet presAssocID="{5E9F213B-13B1-49A7-9F28-6F03ED97A6BF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nlock"/>
        </a:ext>
      </dgm:extLst>
    </dgm:pt>
    <dgm:pt modelId="{783C7A5C-A7BA-433D-9B0A-8A195447060B}" type="pres">
      <dgm:prSet presAssocID="{5E9F213B-13B1-49A7-9F28-6F03ED97A6BF}" presName="spaceRect" presStyleCnt="0"/>
      <dgm:spPr/>
    </dgm:pt>
    <dgm:pt modelId="{FCA7B2A3-752A-4C7D-AADC-817586E677B8}" type="pres">
      <dgm:prSet presAssocID="{5E9F213B-13B1-49A7-9F28-6F03ED97A6BF}" presName="parTx" presStyleLbl="revTx" presStyleIdx="2" presStyleCnt="6">
        <dgm:presLayoutVars>
          <dgm:chMax val="0"/>
          <dgm:chPref val="0"/>
        </dgm:presLayoutVars>
      </dgm:prSet>
      <dgm:spPr/>
    </dgm:pt>
    <dgm:pt modelId="{F6E667DB-FFCA-4663-B915-8AE9BAC2DAF2}" type="pres">
      <dgm:prSet presAssocID="{5E9F213B-13B1-49A7-9F28-6F03ED97A6BF}" presName="desTx" presStyleLbl="revTx" presStyleIdx="3" presStyleCnt="6">
        <dgm:presLayoutVars/>
      </dgm:prSet>
      <dgm:spPr/>
    </dgm:pt>
    <dgm:pt modelId="{E348FBB4-4A84-4AEC-8D0F-03C9B034708D}" type="pres">
      <dgm:prSet presAssocID="{EE4BBFFF-0B00-452D-9227-F025EBC89965}" presName="sibTrans" presStyleCnt="0"/>
      <dgm:spPr/>
    </dgm:pt>
    <dgm:pt modelId="{83834CCB-2DE0-4785-B308-B8DE05BA6954}" type="pres">
      <dgm:prSet presAssocID="{4784EF1C-8728-476A-BDC2-CEE77BD37A52}" presName="compNode" presStyleCnt="0"/>
      <dgm:spPr/>
    </dgm:pt>
    <dgm:pt modelId="{D283A11C-8D33-4801-BAFF-FF8B26CA3648}" type="pres">
      <dgm:prSet presAssocID="{4784EF1C-8728-476A-BDC2-CEE77BD37A52}" presName="bgRect" presStyleLbl="bgShp" presStyleIdx="2" presStyleCnt="3"/>
      <dgm:spPr/>
    </dgm:pt>
    <dgm:pt modelId="{FAAE7DB9-4DDF-4992-B691-F881FCC2DF7F}" type="pres">
      <dgm:prSet presAssocID="{4784EF1C-8728-476A-BDC2-CEE77BD37A52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obber"/>
        </a:ext>
      </dgm:extLst>
    </dgm:pt>
    <dgm:pt modelId="{E7AAB2A8-C370-4F5F-ADD4-40CB246B39C5}" type="pres">
      <dgm:prSet presAssocID="{4784EF1C-8728-476A-BDC2-CEE77BD37A52}" presName="spaceRect" presStyleCnt="0"/>
      <dgm:spPr/>
    </dgm:pt>
    <dgm:pt modelId="{4967C50F-FAA1-413A-9BC4-38F07F2A7479}" type="pres">
      <dgm:prSet presAssocID="{4784EF1C-8728-476A-BDC2-CEE77BD37A52}" presName="parTx" presStyleLbl="revTx" presStyleIdx="4" presStyleCnt="6">
        <dgm:presLayoutVars>
          <dgm:chMax val="0"/>
          <dgm:chPref val="0"/>
        </dgm:presLayoutVars>
      </dgm:prSet>
      <dgm:spPr/>
    </dgm:pt>
    <dgm:pt modelId="{BC64C2CD-2E5E-4534-BEB6-7D77ABC3B231}" type="pres">
      <dgm:prSet presAssocID="{4784EF1C-8728-476A-BDC2-CEE77BD37A52}" presName="desTx" presStyleLbl="revTx" presStyleIdx="5" presStyleCnt="6">
        <dgm:presLayoutVars/>
      </dgm:prSet>
      <dgm:spPr/>
    </dgm:pt>
  </dgm:ptLst>
  <dgm:cxnLst>
    <dgm:cxn modelId="{8B8EFE18-F847-40F2-B149-A3A8998DCB78}" srcId="{5E9F213B-13B1-49A7-9F28-6F03ED97A6BF}" destId="{A385C588-0D49-4A32-BC86-75B3E8455D74}" srcOrd="0" destOrd="0" parTransId="{54B88CFC-705A-4122-BA47-3E829D59DDAF}" sibTransId="{F8F1ED2D-7D47-4824-A1B6-27891B4899F3}"/>
    <dgm:cxn modelId="{D4CD591F-2B70-49B1-B76A-1CFF2ACBB469}" srcId="{4784EF1C-8728-476A-BDC2-CEE77BD37A52}" destId="{5EFD7E53-037D-4BE9-80E2-5A38D1A9554E}" srcOrd="0" destOrd="0" parTransId="{DAB06D8D-C487-4C48-8AD7-9A3C8211B9F1}" sibTransId="{7FDFBEE1-E64C-41F2-9FA3-90A0BA27D78F}"/>
    <dgm:cxn modelId="{871F7529-42B8-4896-A128-F745813A5392}" type="presOf" srcId="{5E9F213B-13B1-49A7-9F28-6F03ED97A6BF}" destId="{FCA7B2A3-752A-4C7D-AADC-817586E677B8}" srcOrd="0" destOrd="0" presId="urn:microsoft.com/office/officeart/2018/2/layout/IconVerticalSolidList"/>
    <dgm:cxn modelId="{CE2E0C65-E281-43CD-AD71-B8FB05C38B43}" type="presOf" srcId="{AD9B4DA3-A43E-4D48-9BD6-6632D6BCCC9E}" destId="{A83DC8AE-121D-43FA-8A8A-B50132C049A8}" srcOrd="0" destOrd="0" presId="urn:microsoft.com/office/officeart/2018/2/layout/IconVerticalSolidList"/>
    <dgm:cxn modelId="{1DE69165-EB8F-4403-A1CC-4031C70185BD}" srcId="{5E9F213B-13B1-49A7-9F28-6F03ED97A6BF}" destId="{01050AE7-7435-430E-A1C7-AA375EA6E729}" srcOrd="1" destOrd="0" parTransId="{FA15BAAB-4E5E-4067-B8B2-0EF2AA3E0205}" sibTransId="{BEB6272C-4870-4EBD-A0AE-5510EEA3A3AA}"/>
    <dgm:cxn modelId="{29E4F549-BBFD-4A83-B308-9C08202A7980}" type="presOf" srcId="{3E38F296-8709-418A-933C-C42ADFC5230C}" destId="{ECA2A86C-3A0D-496D-9A94-396C2CB340D4}" srcOrd="0" destOrd="0" presId="urn:microsoft.com/office/officeart/2018/2/layout/IconVerticalSolidList"/>
    <dgm:cxn modelId="{4E072C72-3D03-4B13-BC4B-4DEB3CBAB78F}" srcId="{AD9B4DA3-A43E-4D48-9BD6-6632D6BCCC9E}" destId="{3E38F296-8709-418A-933C-C42ADFC5230C}" srcOrd="0" destOrd="0" parTransId="{B9749E1C-6412-483E-9C3C-CCD5D299E5F5}" sibTransId="{60DAE330-0A5F-4409-9C5C-17E4F0C9C928}"/>
    <dgm:cxn modelId="{B6353680-A7F8-4656-B821-3B59F742CB49}" srcId="{AD9B4DA3-A43E-4D48-9BD6-6632D6BCCC9E}" destId="{4784EF1C-8728-476A-BDC2-CEE77BD37A52}" srcOrd="2" destOrd="0" parTransId="{FF550436-01E0-4C11-9D99-98F7A5930CA0}" sibTransId="{B5734567-8158-4D7A-8D87-3A5E3EA151FD}"/>
    <dgm:cxn modelId="{F4A90588-500F-47A3-A913-CCBCF3967E84}" srcId="{3E38F296-8709-418A-933C-C42ADFC5230C}" destId="{5D4B407B-D329-47E3-9636-D6C231B218D6}" srcOrd="0" destOrd="0" parTransId="{728144B2-421F-4711-B580-5EC0B3E796D3}" sibTransId="{10F36093-9437-415F-9DA5-6190B000D133}"/>
    <dgm:cxn modelId="{3195248A-90A1-4DA4-B2CD-04E4753CFA68}" type="presOf" srcId="{5D4B407B-D329-47E3-9636-D6C231B218D6}" destId="{CE599E68-1B86-4D1C-8AF7-7076E5A563E9}" srcOrd="0" destOrd="0" presId="urn:microsoft.com/office/officeart/2018/2/layout/IconVerticalSolidList"/>
    <dgm:cxn modelId="{4B173CA0-4A70-44FC-951E-E7B37E7B49DC}" srcId="{AD9B4DA3-A43E-4D48-9BD6-6632D6BCCC9E}" destId="{5E9F213B-13B1-49A7-9F28-6F03ED97A6BF}" srcOrd="1" destOrd="0" parTransId="{FFE91424-2B05-4907-90DF-05EBE956E975}" sibTransId="{EE4BBFFF-0B00-452D-9227-F025EBC89965}"/>
    <dgm:cxn modelId="{BD02CFB3-728F-49F9-8464-4B981BF34658}" type="presOf" srcId="{01050AE7-7435-430E-A1C7-AA375EA6E729}" destId="{F6E667DB-FFCA-4663-B915-8AE9BAC2DAF2}" srcOrd="0" destOrd="1" presId="urn:microsoft.com/office/officeart/2018/2/layout/IconVerticalSolidList"/>
    <dgm:cxn modelId="{EA15ACB9-EB70-4553-91B7-23899911F464}" type="presOf" srcId="{4784EF1C-8728-476A-BDC2-CEE77BD37A52}" destId="{4967C50F-FAA1-413A-9BC4-38F07F2A7479}" srcOrd="0" destOrd="0" presId="urn:microsoft.com/office/officeart/2018/2/layout/IconVerticalSolidList"/>
    <dgm:cxn modelId="{30EFD5D3-7F8F-46A7-9B3D-E5356EF0DFD9}" type="presOf" srcId="{A385C588-0D49-4A32-BC86-75B3E8455D74}" destId="{F6E667DB-FFCA-4663-B915-8AE9BAC2DAF2}" srcOrd="0" destOrd="0" presId="urn:microsoft.com/office/officeart/2018/2/layout/IconVerticalSolidList"/>
    <dgm:cxn modelId="{CA79F5FF-A06F-4789-9E56-77174812CFAD}" type="presOf" srcId="{5EFD7E53-037D-4BE9-80E2-5A38D1A9554E}" destId="{BC64C2CD-2E5E-4534-BEB6-7D77ABC3B231}" srcOrd="0" destOrd="0" presId="urn:microsoft.com/office/officeart/2018/2/layout/IconVerticalSolidList"/>
    <dgm:cxn modelId="{A08FEA7F-08E2-4AAB-982B-CAAE4273BD37}" type="presParOf" srcId="{A83DC8AE-121D-43FA-8A8A-B50132C049A8}" destId="{9EC07F4A-B579-48A6-AA7D-7F7163F3493D}" srcOrd="0" destOrd="0" presId="urn:microsoft.com/office/officeart/2018/2/layout/IconVerticalSolidList"/>
    <dgm:cxn modelId="{2EBB9508-7144-48EE-952A-49810A7AA4F3}" type="presParOf" srcId="{9EC07F4A-B579-48A6-AA7D-7F7163F3493D}" destId="{E7866E50-3FA8-4B94-BD34-BA199020369F}" srcOrd="0" destOrd="0" presId="urn:microsoft.com/office/officeart/2018/2/layout/IconVerticalSolidList"/>
    <dgm:cxn modelId="{27C58D3C-C9A9-4476-8093-CF711468355B}" type="presParOf" srcId="{9EC07F4A-B579-48A6-AA7D-7F7163F3493D}" destId="{1C05A60A-4A24-4B37-A6F3-8036F3405787}" srcOrd="1" destOrd="0" presId="urn:microsoft.com/office/officeart/2018/2/layout/IconVerticalSolidList"/>
    <dgm:cxn modelId="{ADE883A0-47F2-4806-8453-C535D9DB962E}" type="presParOf" srcId="{9EC07F4A-B579-48A6-AA7D-7F7163F3493D}" destId="{B97FAEB2-005C-42D0-A38E-7E2E860E0993}" srcOrd="2" destOrd="0" presId="urn:microsoft.com/office/officeart/2018/2/layout/IconVerticalSolidList"/>
    <dgm:cxn modelId="{DA0DB3B3-C415-4ACB-84D8-93B22A400D0B}" type="presParOf" srcId="{9EC07F4A-B579-48A6-AA7D-7F7163F3493D}" destId="{ECA2A86C-3A0D-496D-9A94-396C2CB340D4}" srcOrd="3" destOrd="0" presId="urn:microsoft.com/office/officeart/2018/2/layout/IconVerticalSolidList"/>
    <dgm:cxn modelId="{69B14C4A-924C-4FC8-846F-A9A930D1D2CB}" type="presParOf" srcId="{9EC07F4A-B579-48A6-AA7D-7F7163F3493D}" destId="{CE599E68-1B86-4D1C-8AF7-7076E5A563E9}" srcOrd="4" destOrd="0" presId="urn:microsoft.com/office/officeart/2018/2/layout/IconVerticalSolidList"/>
    <dgm:cxn modelId="{26787F63-04CE-4FBE-865F-3F1285DA2F04}" type="presParOf" srcId="{A83DC8AE-121D-43FA-8A8A-B50132C049A8}" destId="{1DE5CB33-3AF9-4175-ABF7-A34D94A940E0}" srcOrd="1" destOrd="0" presId="urn:microsoft.com/office/officeart/2018/2/layout/IconVerticalSolidList"/>
    <dgm:cxn modelId="{BD5A7434-3FD0-449E-ADEA-307E9D91BFE7}" type="presParOf" srcId="{A83DC8AE-121D-43FA-8A8A-B50132C049A8}" destId="{C05F1B91-F382-450A-99A8-C66F890CFDDA}" srcOrd="2" destOrd="0" presId="urn:microsoft.com/office/officeart/2018/2/layout/IconVerticalSolidList"/>
    <dgm:cxn modelId="{5EE51FAC-1723-403D-99FC-A992829E0BE3}" type="presParOf" srcId="{C05F1B91-F382-450A-99A8-C66F890CFDDA}" destId="{B51843DC-B086-4A20-8929-E77C94A60122}" srcOrd="0" destOrd="0" presId="urn:microsoft.com/office/officeart/2018/2/layout/IconVerticalSolidList"/>
    <dgm:cxn modelId="{A10521AF-587A-4671-AD84-C2CFA11C6328}" type="presParOf" srcId="{C05F1B91-F382-450A-99A8-C66F890CFDDA}" destId="{800099B8-BD50-449A-AB14-320CA1F1CF69}" srcOrd="1" destOrd="0" presId="urn:microsoft.com/office/officeart/2018/2/layout/IconVerticalSolidList"/>
    <dgm:cxn modelId="{9155E38A-793B-4922-916E-F48CD85019A3}" type="presParOf" srcId="{C05F1B91-F382-450A-99A8-C66F890CFDDA}" destId="{783C7A5C-A7BA-433D-9B0A-8A195447060B}" srcOrd="2" destOrd="0" presId="urn:microsoft.com/office/officeart/2018/2/layout/IconVerticalSolidList"/>
    <dgm:cxn modelId="{6F4DD9D0-E8D1-4E71-90E5-235D2A604C25}" type="presParOf" srcId="{C05F1B91-F382-450A-99A8-C66F890CFDDA}" destId="{FCA7B2A3-752A-4C7D-AADC-817586E677B8}" srcOrd="3" destOrd="0" presId="urn:microsoft.com/office/officeart/2018/2/layout/IconVerticalSolidList"/>
    <dgm:cxn modelId="{B18B6692-BE08-4727-946A-D4C99F04123B}" type="presParOf" srcId="{C05F1B91-F382-450A-99A8-C66F890CFDDA}" destId="{F6E667DB-FFCA-4663-B915-8AE9BAC2DAF2}" srcOrd="4" destOrd="0" presId="urn:microsoft.com/office/officeart/2018/2/layout/IconVerticalSolidList"/>
    <dgm:cxn modelId="{A9564507-194A-4DF9-ADBF-BF9C5930ED58}" type="presParOf" srcId="{A83DC8AE-121D-43FA-8A8A-B50132C049A8}" destId="{E348FBB4-4A84-4AEC-8D0F-03C9B034708D}" srcOrd="3" destOrd="0" presId="urn:microsoft.com/office/officeart/2018/2/layout/IconVerticalSolidList"/>
    <dgm:cxn modelId="{9B7711DA-CE7D-4AE4-83F5-6684B54C8D53}" type="presParOf" srcId="{A83DC8AE-121D-43FA-8A8A-B50132C049A8}" destId="{83834CCB-2DE0-4785-B308-B8DE05BA6954}" srcOrd="4" destOrd="0" presId="urn:microsoft.com/office/officeart/2018/2/layout/IconVerticalSolidList"/>
    <dgm:cxn modelId="{A2DE122A-1D6D-4B35-8F5C-AF700FF3F79F}" type="presParOf" srcId="{83834CCB-2DE0-4785-B308-B8DE05BA6954}" destId="{D283A11C-8D33-4801-BAFF-FF8B26CA3648}" srcOrd="0" destOrd="0" presId="urn:microsoft.com/office/officeart/2018/2/layout/IconVerticalSolidList"/>
    <dgm:cxn modelId="{91CE7CD0-17C7-4CCA-BEAC-2984296533DC}" type="presParOf" srcId="{83834CCB-2DE0-4785-B308-B8DE05BA6954}" destId="{FAAE7DB9-4DDF-4992-B691-F881FCC2DF7F}" srcOrd="1" destOrd="0" presId="urn:microsoft.com/office/officeart/2018/2/layout/IconVerticalSolidList"/>
    <dgm:cxn modelId="{F36A6538-C218-4EEE-A9B8-A76426174D86}" type="presParOf" srcId="{83834CCB-2DE0-4785-B308-B8DE05BA6954}" destId="{E7AAB2A8-C370-4F5F-ADD4-40CB246B39C5}" srcOrd="2" destOrd="0" presId="urn:microsoft.com/office/officeart/2018/2/layout/IconVerticalSolidList"/>
    <dgm:cxn modelId="{578559FF-16D8-4E82-9982-2B7E4169E675}" type="presParOf" srcId="{83834CCB-2DE0-4785-B308-B8DE05BA6954}" destId="{4967C50F-FAA1-413A-9BC4-38F07F2A7479}" srcOrd="3" destOrd="0" presId="urn:microsoft.com/office/officeart/2018/2/layout/IconVerticalSolidList"/>
    <dgm:cxn modelId="{73E83AEB-54B7-4F3E-B90C-8A1C2F5F9394}" type="presParOf" srcId="{83834CCB-2DE0-4785-B308-B8DE05BA6954}" destId="{BC64C2CD-2E5E-4534-BEB6-7D77ABC3B231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543CC02-74BD-462C-A89F-DAB1FBCD175E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8FC764A-A704-495B-B897-31DF98D081C1}">
      <dgm:prSet/>
      <dgm:spPr/>
      <dgm:t>
        <a:bodyPr/>
        <a:lstStyle/>
        <a:p>
          <a:r>
            <a:rPr lang="en-US" b="1" dirty="0" err="1"/>
            <a:t>SphereGen</a:t>
          </a:r>
          <a:endParaRPr lang="en-US" dirty="0"/>
        </a:p>
      </dgm:t>
    </dgm:pt>
    <dgm:pt modelId="{305788A8-6AE7-4F66-9FF3-46362D3A2548}" type="parTrans" cxnId="{CD53E959-7B6D-48DC-80ED-CA4676978F0A}">
      <dgm:prSet/>
      <dgm:spPr/>
      <dgm:t>
        <a:bodyPr/>
        <a:lstStyle/>
        <a:p>
          <a:endParaRPr lang="en-US"/>
        </a:p>
      </dgm:t>
    </dgm:pt>
    <dgm:pt modelId="{4EEE451D-4490-4E77-80B7-2162862D8AC9}" type="sibTrans" cxnId="{CD53E959-7B6D-48DC-80ED-CA4676978F0A}">
      <dgm:prSet/>
      <dgm:spPr/>
      <dgm:t>
        <a:bodyPr/>
        <a:lstStyle/>
        <a:p>
          <a:endParaRPr lang="en-US"/>
        </a:p>
      </dgm:t>
    </dgm:pt>
    <dgm:pt modelId="{FEC82EA0-1F7B-492B-835B-8490FE7338C7}">
      <dgm:prSet/>
      <dgm:spPr/>
      <dgm:t>
        <a:bodyPr/>
        <a:lstStyle/>
        <a:p>
          <a:r>
            <a:rPr lang="en-US" dirty="0"/>
            <a:t>Title: Blockchain Technology Basics</a:t>
          </a:r>
        </a:p>
      </dgm:t>
    </dgm:pt>
    <dgm:pt modelId="{40AD32D8-5C67-47D6-8B27-3C1F188D8943}" type="parTrans" cxnId="{A6339E88-1A71-4156-A0FA-A864DD33B0C4}">
      <dgm:prSet/>
      <dgm:spPr/>
      <dgm:t>
        <a:bodyPr/>
        <a:lstStyle/>
        <a:p>
          <a:endParaRPr lang="en-US"/>
        </a:p>
      </dgm:t>
    </dgm:pt>
    <dgm:pt modelId="{0E65FFFB-9B34-4114-A4EF-1E2700626644}" type="sibTrans" cxnId="{A6339E88-1A71-4156-A0FA-A864DD33B0C4}">
      <dgm:prSet/>
      <dgm:spPr/>
      <dgm:t>
        <a:bodyPr/>
        <a:lstStyle/>
        <a:p>
          <a:endParaRPr lang="en-US"/>
        </a:p>
      </dgm:t>
    </dgm:pt>
    <dgm:pt modelId="{FA0CC810-7ED1-47B3-8C2E-2BB9ED694BCA}">
      <dgm:prSet/>
      <dgm:spPr/>
      <dgm:t>
        <a:bodyPr/>
        <a:lstStyle/>
        <a:p>
          <a:r>
            <a:rPr lang="en-US" dirty="0"/>
            <a:t>URL: </a:t>
          </a:r>
          <a:r>
            <a:rPr lang="en-US" dirty="0">
              <a:hlinkClick xmlns:r="http://schemas.openxmlformats.org/officeDocument/2006/relationships" r:id="rId1"/>
            </a:rPr>
            <a:t>https://www.spheregen.com/blockchain-technology-basics/</a:t>
          </a:r>
          <a:endParaRPr lang="en-US" dirty="0"/>
        </a:p>
      </dgm:t>
    </dgm:pt>
    <dgm:pt modelId="{B3D86340-B602-4029-A2F9-067016909386}" type="parTrans" cxnId="{28518045-FB7E-49E1-A968-C98629D0B9D4}">
      <dgm:prSet/>
      <dgm:spPr/>
      <dgm:t>
        <a:bodyPr/>
        <a:lstStyle/>
        <a:p>
          <a:endParaRPr lang="en-US"/>
        </a:p>
      </dgm:t>
    </dgm:pt>
    <dgm:pt modelId="{06EEE512-070A-4FB1-ABD7-2A2B24198BE8}" type="sibTrans" cxnId="{28518045-FB7E-49E1-A968-C98629D0B9D4}">
      <dgm:prSet/>
      <dgm:spPr/>
      <dgm:t>
        <a:bodyPr/>
        <a:lstStyle/>
        <a:p>
          <a:endParaRPr lang="en-US"/>
        </a:p>
      </dgm:t>
    </dgm:pt>
    <dgm:pt modelId="{0B815E5C-F874-4009-9C8B-D65C8155683E}">
      <dgm:prSet/>
      <dgm:spPr/>
      <dgm:t>
        <a:bodyPr/>
        <a:lstStyle/>
        <a:p>
          <a:r>
            <a:rPr lang="en-US" b="1"/>
            <a:t>ResearchGate</a:t>
          </a:r>
          <a:endParaRPr lang="en-US"/>
        </a:p>
      </dgm:t>
    </dgm:pt>
    <dgm:pt modelId="{B6F6FE83-A71E-4E32-A045-17F9863C6C04}" type="parTrans" cxnId="{0A7FE292-6728-499E-B1DD-0279A2EFABBC}">
      <dgm:prSet/>
      <dgm:spPr/>
      <dgm:t>
        <a:bodyPr/>
        <a:lstStyle/>
        <a:p>
          <a:endParaRPr lang="en-US"/>
        </a:p>
      </dgm:t>
    </dgm:pt>
    <dgm:pt modelId="{A104F009-418F-4B88-93D8-E161442615D0}" type="sibTrans" cxnId="{0A7FE292-6728-499E-B1DD-0279A2EFABBC}">
      <dgm:prSet/>
      <dgm:spPr/>
      <dgm:t>
        <a:bodyPr/>
        <a:lstStyle/>
        <a:p>
          <a:endParaRPr lang="en-US"/>
        </a:p>
      </dgm:t>
    </dgm:pt>
    <dgm:pt modelId="{E1E3FA1B-BA67-43B3-99A8-5EF80862A244}">
      <dgm:prSet/>
      <dgm:spPr/>
      <dgm:t>
        <a:bodyPr/>
        <a:lstStyle/>
        <a:p>
          <a:r>
            <a:rPr lang="en-US"/>
            <a:t>Title: Simplified diagram of a blockchain</a:t>
          </a:r>
        </a:p>
      </dgm:t>
    </dgm:pt>
    <dgm:pt modelId="{FC8970D3-C26F-4A21-A11E-A09D960516D3}" type="parTrans" cxnId="{BBF24B94-99E4-44CC-A336-33622396288E}">
      <dgm:prSet/>
      <dgm:spPr/>
      <dgm:t>
        <a:bodyPr/>
        <a:lstStyle/>
        <a:p>
          <a:endParaRPr lang="en-US"/>
        </a:p>
      </dgm:t>
    </dgm:pt>
    <dgm:pt modelId="{28F059D6-0651-4391-819A-F8D83DAA37C6}" type="sibTrans" cxnId="{BBF24B94-99E4-44CC-A336-33622396288E}">
      <dgm:prSet/>
      <dgm:spPr/>
      <dgm:t>
        <a:bodyPr/>
        <a:lstStyle/>
        <a:p>
          <a:endParaRPr lang="en-US"/>
        </a:p>
      </dgm:t>
    </dgm:pt>
    <dgm:pt modelId="{D33B9C2F-BA6E-41E8-9433-C882E2778AD2}">
      <dgm:prSet/>
      <dgm:spPr/>
      <dgm:t>
        <a:bodyPr/>
        <a:lstStyle/>
        <a:p>
          <a:r>
            <a:rPr lang="en-US"/>
            <a:t>URL: </a:t>
          </a:r>
          <a:r>
            <a:rPr lang="en-US">
              <a:hlinkClick xmlns:r="http://schemas.openxmlformats.org/officeDocument/2006/relationships" r:id="rId2"/>
            </a:rPr>
            <a:t>https://www.researchgate.net/figure/Simplified-diagram-of-a-blockchain_fig1_332715800</a:t>
          </a:r>
          <a:endParaRPr lang="en-US"/>
        </a:p>
      </dgm:t>
    </dgm:pt>
    <dgm:pt modelId="{22EF0400-58BB-4E82-A466-80A35FE7CB07}" type="parTrans" cxnId="{5F26A5BC-73DD-434C-B5D2-818DC2C07E2E}">
      <dgm:prSet/>
      <dgm:spPr/>
      <dgm:t>
        <a:bodyPr/>
        <a:lstStyle/>
        <a:p>
          <a:endParaRPr lang="en-US"/>
        </a:p>
      </dgm:t>
    </dgm:pt>
    <dgm:pt modelId="{99092211-D070-4F1F-8F61-E197CD672FF3}" type="sibTrans" cxnId="{5F26A5BC-73DD-434C-B5D2-818DC2C07E2E}">
      <dgm:prSet/>
      <dgm:spPr/>
      <dgm:t>
        <a:bodyPr/>
        <a:lstStyle/>
        <a:p>
          <a:endParaRPr lang="en-US"/>
        </a:p>
      </dgm:t>
    </dgm:pt>
    <dgm:pt modelId="{6C93B011-2694-4EA0-B72D-E87F3A1B3BDF}">
      <dgm:prSet/>
      <dgm:spPr/>
      <dgm:t>
        <a:bodyPr/>
        <a:lstStyle/>
        <a:p>
          <a:r>
            <a:rPr lang="en-US" b="1"/>
            <a:t>Trenton Systems</a:t>
          </a:r>
          <a:endParaRPr lang="en-US"/>
        </a:p>
      </dgm:t>
    </dgm:pt>
    <dgm:pt modelId="{3213C5EF-FF81-4103-BB6E-CC0D0673E3FA}" type="parTrans" cxnId="{B891DCF8-52D1-45F9-B587-CE1FF1DA6969}">
      <dgm:prSet/>
      <dgm:spPr/>
      <dgm:t>
        <a:bodyPr/>
        <a:lstStyle/>
        <a:p>
          <a:endParaRPr lang="en-US"/>
        </a:p>
      </dgm:t>
    </dgm:pt>
    <dgm:pt modelId="{1FF0D521-951C-4657-AC59-932AE09E0F52}" type="sibTrans" cxnId="{B891DCF8-52D1-45F9-B587-CE1FF1DA6969}">
      <dgm:prSet/>
      <dgm:spPr/>
      <dgm:t>
        <a:bodyPr/>
        <a:lstStyle/>
        <a:p>
          <a:endParaRPr lang="en-US"/>
        </a:p>
      </dgm:t>
    </dgm:pt>
    <dgm:pt modelId="{700835C1-BF90-49B7-8690-1B8E0A3766DE}">
      <dgm:prSet/>
      <dgm:spPr/>
      <dgm:t>
        <a:bodyPr/>
        <a:lstStyle/>
        <a:p>
          <a:r>
            <a:rPr lang="en-US"/>
            <a:t>Title: Blockchain Explained: The Complete Guide - Part 1</a:t>
          </a:r>
        </a:p>
      </dgm:t>
    </dgm:pt>
    <dgm:pt modelId="{1022E284-B3F3-4FB6-9070-2C7F15948AF9}" type="parTrans" cxnId="{B3104B94-AF90-4500-9BEC-2570DB22E3A5}">
      <dgm:prSet/>
      <dgm:spPr/>
      <dgm:t>
        <a:bodyPr/>
        <a:lstStyle/>
        <a:p>
          <a:endParaRPr lang="en-US"/>
        </a:p>
      </dgm:t>
    </dgm:pt>
    <dgm:pt modelId="{EFA42918-EE66-437F-8B11-9A4E835B97B3}" type="sibTrans" cxnId="{B3104B94-AF90-4500-9BEC-2570DB22E3A5}">
      <dgm:prSet/>
      <dgm:spPr/>
      <dgm:t>
        <a:bodyPr/>
        <a:lstStyle/>
        <a:p>
          <a:endParaRPr lang="en-US"/>
        </a:p>
      </dgm:t>
    </dgm:pt>
    <dgm:pt modelId="{3A93B977-2C59-443E-9A82-B4808C4D9394}">
      <dgm:prSet/>
      <dgm:spPr/>
      <dgm:t>
        <a:bodyPr/>
        <a:lstStyle/>
        <a:p>
          <a:r>
            <a:rPr lang="en-US"/>
            <a:t>URL: </a:t>
          </a:r>
          <a:r>
            <a:rPr lang="en-US">
              <a:hlinkClick xmlns:r="http://schemas.openxmlformats.org/officeDocument/2006/relationships" r:id="rId3"/>
            </a:rPr>
            <a:t>https://www.trentonsystems.com/blog/blockchain-explained-the-complete-guide-part-1</a:t>
          </a:r>
          <a:endParaRPr lang="en-US"/>
        </a:p>
      </dgm:t>
    </dgm:pt>
    <dgm:pt modelId="{E0677DA3-2B09-4136-AF01-C73DFE31F882}" type="parTrans" cxnId="{DA423754-3B2E-46DF-BDBD-81A0293ECC4C}">
      <dgm:prSet/>
      <dgm:spPr/>
      <dgm:t>
        <a:bodyPr/>
        <a:lstStyle/>
        <a:p>
          <a:endParaRPr lang="en-US"/>
        </a:p>
      </dgm:t>
    </dgm:pt>
    <dgm:pt modelId="{430C28AC-B9C3-4962-AE5E-C9EA830649D6}" type="sibTrans" cxnId="{DA423754-3B2E-46DF-BDBD-81A0293ECC4C}">
      <dgm:prSet/>
      <dgm:spPr/>
      <dgm:t>
        <a:bodyPr/>
        <a:lstStyle/>
        <a:p>
          <a:endParaRPr lang="en-US"/>
        </a:p>
      </dgm:t>
    </dgm:pt>
    <dgm:pt modelId="{C6813227-BB88-4FFD-A71D-D1F34119121E}">
      <dgm:prSet/>
      <dgm:spPr/>
      <dgm:t>
        <a:bodyPr/>
        <a:lstStyle/>
        <a:p>
          <a:r>
            <a:rPr lang="en-US" b="1"/>
            <a:t>Simplilearn - Blockchain Tutorial</a:t>
          </a:r>
          <a:endParaRPr lang="en-US"/>
        </a:p>
      </dgm:t>
    </dgm:pt>
    <dgm:pt modelId="{C689A082-2A85-4858-A083-CD689CFE9A0C}" type="parTrans" cxnId="{B836BFCE-A304-4A33-844A-1DFA4EF9B8D9}">
      <dgm:prSet/>
      <dgm:spPr/>
      <dgm:t>
        <a:bodyPr/>
        <a:lstStyle/>
        <a:p>
          <a:endParaRPr lang="en-US"/>
        </a:p>
      </dgm:t>
    </dgm:pt>
    <dgm:pt modelId="{1BCC5759-2BC6-4094-ACD9-556A8782C219}" type="sibTrans" cxnId="{B836BFCE-A304-4A33-844A-1DFA4EF9B8D9}">
      <dgm:prSet/>
      <dgm:spPr/>
      <dgm:t>
        <a:bodyPr/>
        <a:lstStyle/>
        <a:p>
          <a:endParaRPr lang="en-US"/>
        </a:p>
      </dgm:t>
    </dgm:pt>
    <dgm:pt modelId="{4B130328-FB9E-4D15-ABFA-0C4E7C5BFD2E}">
      <dgm:prSet/>
      <dgm:spPr/>
      <dgm:t>
        <a:bodyPr/>
        <a:lstStyle/>
        <a:p>
          <a:r>
            <a:rPr lang="en-US"/>
            <a:t>Title: Blockchain Tutorial</a:t>
          </a:r>
        </a:p>
      </dgm:t>
    </dgm:pt>
    <dgm:pt modelId="{D35CB577-BCD0-4377-801B-69C655369BE5}" type="parTrans" cxnId="{3BAFD0F5-0277-4CFC-ADE3-4E1B2318DF39}">
      <dgm:prSet/>
      <dgm:spPr/>
      <dgm:t>
        <a:bodyPr/>
        <a:lstStyle/>
        <a:p>
          <a:endParaRPr lang="en-US"/>
        </a:p>
      </dgm:t>
    </dgm:pt>
    <dgm:pt modelId="{923BB591-DA86-464C-8456-06BA874F34CD}" type="sibTrans" cxnId="{3BAFD0F5-0277-4CFC-ADE3-4E1B2318DF39}">
      <dgm:prSet/>
      <dgm:spPr/>
      <dgm:t>
        <a:bodyPr/>
        <a:lstStyle/>
        <a:p>
          <a:endParaRPr lang="en-US"/>
        </a:p>
      </dgm:t>
    </dgm:pt>
    <dgm:pt modelId="{97E055BD-0F13-4BF3-9391-24423B4721D5}">
      <dgm:prSet/>
      <dgm:spPr/>
      <dgm:t>
        <a:bodyPr/>
        <a:lstStyle/>
        <a:p>
          <a:r>
            <a:rPr lang="en-US"/>
            <a:t>URL: </a:t>
          </a:r>
          <a:r>
            <a:rPr lang="en-US">
              <a:hlinkClick xmlns:r="http://schemas.openxmlformats.org/officeDocument/2006/relationships" r:id="rId4"/>
            </a:rPr>
            <a:t>https://www.simplilearn.com/tutorials/blockchain-tutorial/blockchain-technology</a:t>
          </a:r>
          <a:endParaRPr lang="en-US"/>
        </a:p>
      </dgm:t>
    </dgm:pt>
    <dgm:pt modelId="{EC6090D4-C903-4C3F-9E4E-D3C4FCFB0570}" type="parTrans" cxnId="{E2BC4091-13A6-4039-9E3F-79E7ED7F031E}">
      <dgm:prSet/>
      <dgm:spPr/>
      <dgm:t>
        <a:bodyPr/>
        <a:lstStyle/>
        <a:p>
          <a:endParaRPr lang="en-US"/>
        </a:p>
      </dgm:t>
    </dgm:pt>
    <dgm:pt modelId="{64303357-017D-41CB-99FC-9962B448A3C3}" type="sibTrans" cxnId="{E2BC4091-13A6-4039-9E3F-79E7ED7F031E}">
      <dgm:prSet/>
      <dgm:spPr/>
      <dgm:t>
        <a:bodyPr/>
        <a:lstStyle/>
        <a:p>
          <a:endParaRPr lang="en-US"/>
        </a:p>
      </dgm:t>
    </dgm:pt>
    <dgm:pt modelId="{77E78EAF-CF66-42B0-859B-4965859ACCFC}">
      <dgm:prSet/>
      <dgm:spPr/>
      <dgm:t>
        <a:bodyPr/>
        <a:lstStyle/>
        <a:p>
          <a:r>
            <a:rPr lang="en-US" b="1"/>
            <a:t>Simplilearn - Blockchain Wallet</a:t>
          </a:r>
          <a:endParaRPr lang="en-US"/>
        </a:p>
      </dgm:t>
    </dgm:pt>
    <dgm:pt modelId="{9FA3DE1E-B611-48DD-BC9E-EB88378880DA}" type="parTrans" cxnId="{1F3DE9BF-764A-43D7-AAD4-AE49CEDA04D5}">
      <dgm:prSet/>
      <dgm:spPr/>
      <dgm:t>
        <a:bodyPr/>
        <a:lstStyle/>
        <a:p>
          <a:endParaRPr lang="en-US"/>
        </a:p>
      </dgm:t>
    </dgm:pt>
    <dgm:pt modelId="{FD7B44E9-1D5F-4EE2-9D98-9033ADC13316}" type="sibTrans" cxnId="{1F3DE9BF-764A-43D7-AAD4-AE49CEDA04D5}">
      <dgm:prSet/>
      <dgm:spPr/>
      <dgm:t>
        <a:bodyPr/>
        <a:lstStyle/>
        <a:p>
          <a:endParaRPr lang="en-US"/>
        </a:p>
      </dgm:t>
    </dgm:pt>
    <dgm:pt modelId="{7540737B-75DE-4F7C-97E3-9C3A44F8D673}">
      <dgm:prSet/>
      <dgm:spPr/>
      <dgm:t>
        <a:bodyPr/>
        <a:lstStyle/>
        <a:p>
          <a:r>
            <a:rPr lang="en-US"/>
            <a:t>Title: Blockchain Wallet</a:t>
          </a:r>
        </a:p>
      </dgm:t>
    </dgm:pt>
    <dgm:pt modelId="{0FAB3689-0D46-4F3F-BCCE-085F771CC31D}" type="parTrans" cxnId="{67EB5CEF-7868-4906-8EEB-F00654A8398B}">
      <dgm:prSet/>
      <dgm:spPr/>
      <dgm:t>
        <a:bodyPr/>
        <a:lstStyle/>
        <a:p>
          <a:endParaRPr lang="en-US"/>
        </a:p>
      </dgm:t>
    </dgm:pt>
    <dgm:pt modelId="{5ABB457A-0CA5-451A-B58D-CD7050C124B8}" type="sibTrans" cxnId="{67EB5CEF-7868-4906-8EEB-F00654A8398B}">
      <dgm:prSet/>
      <dgm:spPr/>
      <dgm:t>
        <a:bodyPr/>
        <a:lstStyle/>
        <a:p>
          <a:endParaRPr lang="en-US"/>
        </a:p>
      </dgm:t>
    </dgm:pt>
    <dgm:pt modelId="{B7419B2A-895B-4D03-931D-D4140E2E64F5}">
      <dgm:prSet/>
      <dgm:spPr/>
      <dgm:t>
        <a:bodyPr/>
        <a:lstStyle/>
        <a:p>
          <a:r>
            <a:rPr lang="en-US"/>
            <a:t>URL: </a:t>
          </a:r>
          <a:r>
            <a:rPr lang="en-US">
              <a:hlinkClick xmlns:r="http://schemas.openxmlformats.org/officeDocument/2006/relationships" r:id="rId5"/>
            </a:rPr>
            <a:t>https://www.simplilearn.com/tutorials/blockchain-tutorial/blockchain-wallet</a:t>
          </a:r>
          <a:endParaRPr lang="en-US"/>
        </a:p>
      </dgm:t>
    </dgm:pt>
    <dgm:pt modelId="{BD55621C-8DF8-444E-B86E-31621491AA17}" type="parTrans" cxnId="{97D356EC-E45D-4CF5-A72D-D79CE952F2CF}">
      <dgm:prSet/>
      <dgm:spPr/>
      <dgm:t>
        <a:bodyPr/>
        <a:lstStyle/>
        <a:p>
          <a:endParaRPr lang="en-US"/>
        </a:p>
      </dgm:t>
    </dgm:pt>
    <dgm:pt modelId="{F86D44A0-1783-43D3-83F0-2A888E532B19}" type="sibTrans" cxnId="{97D356EC-E45D-4CF5-A72D-D79CE952F2CF}">
      <dgm:prSet/>
      <dgm:spPr/>
      <dgm:t>
        <a:bodyPr/>
        <a:lstStyle/>
        <a:p>
          <a:endParaRPr lang="en-US"/>
        </a:p>
      </dgm:t>
    </dgm:pt>
    <dgm:pt modelId="{141EC0AA-A6AA-41B0-A2DB-C36D21B4AC0F}">
      <dgm:prSet/>
      <dgm:spPr/>
      <dgm:t>
        <a:bodyPr/>
        <a:lstStyle/>
        <a:p>
          <a:r>
            <a:rPr lang="en-US" b="1"/>
            <a:t>Visual Studio Code</a:t>
          </a:r>
          <a:endParaRPr lang="en-US"/>
        </a:p>
      </dgm:t>
    </dgm:pt>
    <dgm:pt modelId="{A33AE0DC-8B4C-4D63-BCB9-A4FA368C04FA}" type="parTrans" cxnId="{92B845C7-5739-4083-A3CB-052C62D63691}">
      <dgm:prSet/>
      <dgm:spPr/>
      <dgm:t>
        <a:bodyPr/>
        <a:lstStyle/>
        <a:p>
          <a:endParaRPr lang="en-US"/>
        </a:p>
      </dgm:t>
    </dgm:pt>
    <dgm:pt modelId="{AA5C8C72-0B06-481E-BF7D-887887BDF774}" type="sibTrans" cxnId="{92B845C7-5739-4083-A3CB-052C62D63691}">
      <dgm:prSet/>
      <dgm:spPr/>
      <dgm:t>
        <a:bodyPr/>
        <a:lstStyle/>
        <a:p>
          <a:endParaRPr lang="en-US"/>
        </a:p>
      </dgm:t>
    </dgm:pt>
    <dgm:pt modelId="{CE6F5C16-7218-46A2-9DD7-B254149C57EF}">
      <dgm:prSet/>
      <dgm:spPr/>
      <dgm:t>
        <a:bodyPr/>
        <a:lstStyle/>
        <a:p>
          <a:r>
            <a:rPr lang="en-US"/>
            <a:t>Title: Visual Studio Code</a:t>
          </a:r>
        </a:p>
      </dgm:t>
    </dgm:pt>
    <dgm:pt modelId="{8391B838-F97D-40F0-9A6E-ADE2678B6CB1}" type="parTrans" cxnId="{F8264911-5ED3-45CC-93C1-89FFD472FB1A}">
      <dgm:prSet/>
      <dgm:spPr/>
      <dgm:t>
        <a:bodyPr/>
        <a:lstStyle/>
        <a:p>
          <a:endParaRPr lang="en-US"/>
        </a:p>
      </dgm:t>
    </dgm:pt>
    <dgm:pt modelId="{8B817E3B-A546-42EC-8274-B5CD353938A9}" type="sibTrans" cxnId="{F8264911-5ED3-45CC-93C1-89FFD472FB1A}">
      <dgm:prSet/>
      <dgm:spPr/>
      <dgm:t>
        <a:bodyPr/>
        <a:lstStyle/>
        <a:p>
          <a:endParaRPr lang="en-US"/>
        </a:p>
      </dgm:t>
    </dgm:pt>
    <dgm:pt modelId="{D9E14EB4-CA2E-46C9-A80E-6497D106F6B7}">
      <dgm:prSet/>
      <dgm:spPr/>
      <dgm:t>
        <a:bodyPr/>
        <a:lstStyle/>
        <a:p>
          <a:r>
            <a:rPr lang="en-US"/>
            <a:t>URL: </a:t>
          </a:r>
          <a:r>
            <a:rPr lang="en-US">
              <a:hlinkClick xmlns:r="http://schemas.openxmlformats.org/officeDocument/2006/relationships" r:id="rId6"/>
            </a:rPr>
            <a:t>https://code.visualstudio.com/</a:t>
          </a:r>
          <a:endParaRPr lang="en-US"/>
        </a:p>
      </dgm:t>
    </dgm:pt>
    <dgm:pt modelId="{5D875CA8-1675-4211-B94D-366AF6C8D806}" type="parTrans" cxnId="{FF94B8C3-B1FB-4392-B508-D0E7877D4B5C}">
      <dgm:prSet/>
      <dgm:spPr/>
      <dgm:t>
        <a:bodyPr/>
        <a:lstStyle/>
        <a:p>
          <a:endParaRPr lang="en-US"/>
        </a:p>
      </dgm:t>
    </dgm:pt>
    <dgm:pt modelId="{BA1913D1-5240-4C85-B7B2-CCF466390010}" type="sibTrans" cxnId="{FF94B8C3-B1FB-4392-B508-D0E7877D4B5C}">
      <dgm:prSet/>
      <dgm:spPr/>
      <dgm:t>
        <a:bodyPr/>
        <a:lstStyle/>
        <a:p>
          <a:endParaRPr lang="en-US"/>
        </a:p>
      </dgm:t>
    </dgm:pt>
    <dgm:pt modelId="{225D5A03-9DB5-4BA3-B9BA-961E31D0877F}">
      <dgm:prSet/>
      <dgm:spPr/>
      <dgm:t>
        <a:bodyPr/>
        <a:lstStyle/>
        <a:p>
          <a:r>
            <a:rPr lang="en-US" b="1"/>
            <a:t>Python Official Website</a:t>
          </a:r>
          <a:endParaRPr lang="en-US"/>
        </a:p>
      </dgm:t>
    </dgm:pt>
    <dgm:pt modelId="{66B004AD-21DF-496B-9E4F-637F85696962}" type="parTrans" cxnId="{3318CCEF-C8C6-4FA5-84A2-2B73D8B4AB98}">
      <dgm:prSet/>
      <dgm:spPr/>
      <dgm:t>
        <a:bodyPr/>
        <a:lstStyle/>
        <a:p>
          <a:endParaRPr lang="en-US"/>
        </a:p>
      </dgm:t>
    </dgm:pt>
    <dgm:pt modelId="{57A6869A-9BA9-44FC-8A0E-55B8257A91BB}" type="sibTrans" cxnId="{3318CCEF-C8C6-4FA5-84A2-2B73D8B4AB98}">
      <dgm:prSet/>
      <dgm:spPr/>
      <dgm:t>
        <a:bodyPr/>
        <a:lstStyle/>
        <a:p>
          <a:endParaRPr lang="en-US"/>
        </a:p>
      </dgm:t>
    </dgm:pt>
    <dgm:pt modelId="{8AC0485D-5EAB-4CDA-8BC5-886D08F65CD5}">
      <dgm:prSet/>
      <dgm:spPr/>
      <dgm:t>
        <a:bodyPr/>
        <a:lstStyle/>
        <a:p>
          <a:r>
            <a:rPr lang="en-US"/>
            <a:t>Title: Python</a:t>
          </a:r>
        </a:p>
      </dgm:t>
    </dgm:pt>
    <dgm:pt modelId="{965BCACD-3776-407B-B66A-BD673CA7CD0C}" type="parTrans" cxnId="{C926D3D4-465E-4549-9A9C-0C09D45BD98A}">
      <dgm:prSet/>
      <dgm:spPr/>
      <dgm:t>
        <a:bodyPr/>
        <a:lstStyle/>
        <a:p>
          <a:endParaRPr lang="en-US"/>
        </a:p>
      </dgm:t>
    </dgm:pt>
    <dgm:pt modelId="{9A14276E-140B-462D-918B-1D69AB4C020C}" type="sibTrans" cxnId="{C926D3D4-465E-4549-9A9C-0C09D45BD98A}">
      <dgm:prSet/>
      <dgm:spPr/>
      <dgm:t>
        <a:bodyPr/>
        <a:lstStyle/>
        <a:p>
          <a:endParaRPr lang="en-US"/>
        </a:p>
      </dgm:t>
    </dgm:pt>
    <dgm:pt modelId="{2C270548-9610-4B97-A66E-623316ECA060}">
      <dgm:prSet/>
      <dgm:spPr/>
      <dgm:t>
        <a:bodyPr/>
        <a:lstStyle/>
        <a:p>
          <a:r>
            <a:rPr lang="en-US"/>
            <a:t>URL: </a:t>
          </a:r>
          <a:r>
            <a:rPr lang="en-US">
              <a:hlinkClick xmlns:r="http://schemas.openxmlformats.org/officeDocument/2006/relationships" r:id="rId7"/>
            </a:rPr>
            <a:t>https://www.python.org/</a:t>
          </a:r>
          <a:endParaRPr lang="en-US"/>
        </a:p>
      </dgm:t>
    </dgm:pt>
    <dgm:pt modelId="{B4BA435D-203B-4E9A-90E0-C6DDBB6F0079}" type="parTrans" cxnId="{586F619F-6DAD-453C-A42C-1B6E7FFFF06B}">
      <dgm:prSet/>
      <dgm:spPr/>
      <dgm:t>
        <a:bodyPr/>
        <a:lstStyle/>
        <a:p>
          <a:endParaRPr lang="en-US"/>
        </a:p>
      </dgm:t>
    </dgm:pt>
    <dgm:pt modelId="{D88AF778-01EB-4742-A36E-112D91D2E640}" type="sibTrans" cxnId="{586F619F-6DAD-453C-A42C-1B6E7FFFF06B}">
      <dgm:prSet/>
      <dgm:spPr/>
      <dgm:t>
        <a:bodyPr/>
        <a:lstStyle/>
        <a:p>
          <a:endParaRPr lang="en-US"/>
        </a:p>
      </dgm:t>
    </dgm:pt>
    <dgm:pt modelId="{C13AADD3-829D-4D3E-A873-D9886DE3853D}" type="pres">
      <dgm:prSet presAssocID="{E543CC02-74BD-462C-A89F-DAB1FBCD175E}" presName="Name0" presStyleCnt="0">
        <dgm:presLayoutVars>
          <dgm:dir/>
          <dgm:animLvl val="lvl"/>
          <dgm:resizeHandles val="exact"/>
        </dgm:presLayoutVars>
      </dgm:prSet>
      <dgm:spPr/>
    </dgm:pt>
    <dgm:pt modelId="{6D806E04-520B-4D1B-913F-032F1E0B395C}" type="pres">
      <dgm:prSet presAssocID="{D8FC764A-A704-495B-B897-31DF98D081C1}" presName="linNode" presStyleCnt="0"/>
      <dgm:spPr/>
    </dgm:pt>
    <dgm:pt modelId="{BEAB55F8-1566-4832-9E9C-729D3A5C5B8B}" type="pres">
      <dgm:prSet presAssocID="{D8FC764A-A704-495B-B897-31DF98D081C1}" presName="parentText" presStyleLbl="node1" presStyleIdx="0" presStyleCnt="7">
        <dgm:presLayoutVars>
          <dgm:chMax val="1"/>
          <dgm:bulletEnabled val="1"/>
        </dgm:presLayoutVars>
      </dgm:prSet>
      <dgm:spPr/>
    </dgm:pt>
    <dgm:pt modelId="{79C94FD5-0F3C-4956-9AEF-EF22E6157CD6}" type="pres">
      <dgm:prSet presAssocID="{D8FC764A-A704-495B-B897-31DF98D081C1}" presName="descendantText" presStyleLbl="alignAccFollowNode1" presStyleIdx="0" presStyleCnt="7">
        <dgm:presLayoutVars>
          <dgm:bulletEnabled val="1"/>
        </dgm:presLayoutVars>
      </dgm:prSet>
      <dgm:spPr/>
    </dgm:pt>
    <dgm:pt modelId="{489C0A14-4E2A-4F87-B927-6C226429F5CE}" type="pres">
      <dgm:prSet presAssocID="{4EEE451D-4490-4E77-80B7-2162862D8AC9}" presName="sp" presStyleCnt="0"/>
      <dgm:spPr/>
    </dgm:pt>
    <dgm:pt modelId="{CB02BB2D-3D49-4A7A-96C8-1C242C4D6E4C}" type="pres">
      <dgm:prSet presAssocID="{0B815E5C-F874-4009-9C8B-D65C8155683E}" presName="linNode" presStyleCnt="0"/>
      <dgm:spPr/>
    </dgm:pt>
    <dgm:pt modelId="{32AC66C3-EF3B-4A83-AAF4-A206F13DEDBF}" type="pres">
      <dgm:prSet presAssocID="{0B815E5C-F874-4009-9C8B-D65C8155683E}" presName="parentText" presStyleLbl="node1" presStyleIdx="1" presStyleCnt="7">
        <dgm:presLayoutVars>
          <dgm:chMax val="1"/>
          <dgm:bulletEnabled val="1"/>
        </dgm:presLayoutVars>
      </dgm:prSet>
      <dgm:spPr/>
    </dgm:pt>
    <dgm:pt modelId="{B1D51EEF-3BC6-4281-A50E-9302CB4FFDED}" type="pres">
      <dgm:prSet presAssocID="{0B815E5C-F874-4009-9C8B-D65C8155683E}" presName="descendantText" presStyleLbl="alignAccFollowNode1" presStyleIdx="1" presStyleCnt="7">
        <dgm:presLayoutVars>
          <dgm:bulletEnabled val="1"/>
        </dgm:presLayoutVars>
      </dgm:prSet>
      <dgm:spPr/>
    </dgm:pt>
    <dgm:pt modelId="{95A89B2D-AA49-492C-BD46-419F1A43BD96}" type="pres">
      <dgm:prSet presAssocID="{A104F009-418F-4B88-93D8-E161442615D0}" presName="sp" presStyleCnt="0"/>
      <dgm:spPr/>
    </dgm:pt>
    <dgm:pt modelId="{C485FE41-FC3C-4330-B7DD-D33A64B904C5}" type="pres">
      <dgm:prSet presAssocID="{6C93B011-2694-4EA0-B72D-E87F3A1B3BDF}" presName="linNode" presStyleCnt="0"/>
      <dgm:spPr/>
    </dgm:pt>
    <dgm:pt modelId="{E3318425-6782-4997-AD2F-562C98C295E8}" type="pres">
      <dgm:prSet presAssocID="{6C93B011-2694-4EA0-B72D-E87F3A1B3BDF}" presName="parentText" presStyleLbl="node1" presStyleIdx="2" presStyleCnt="7">
        <dgm:presLayoutVars>
          <dgm:chMax val="1"/>
          <dgm:bulletEnabled val="1"/>
        </dgm:presLayoutVars>
      </dgm:prSet>
      <dgm:spPr/>
    </dgm:pt>
    <dgm:pt modelId="{FD73BD83-DE7E-4A77-9705-5A54C4C84278}" type="pres">
      <dgm:prSet presAssocID="{6C93B011-2694-4EA0-B72D-E87F3A1B3BDF}" presName="descendantText" presStyleLbl="alignAccFollowNode1" presStyleIdx="2" presStyleCnt="7">
        <dgm:presLayoutVars>
          <dgm:bulletEnabled val="1"/>
        </dgm:presLayoutVars>
      </dgm:prSet>
      <dgm:spPr/>
    </dgm:pt>
    <dgm:pt modelId="{50460E85-4EBC-4698-8932-6C69CE38439D}" type="pres">
      <dgm:prSet presAssocID="{1FF0D521-951C-4657-AC59-932AE09E0F52}" presName="sp" presStyleCnt="0"/>
      <dgm:spPr/>
    </dgm:pt>
    <dgm:pt modelId="{EBFA1CE9-44A4-441B-9499-9EA5966F402D}" type="pres">
      <dgm:prSet presAssocID="{C6813227-BB88-4FFD-A71D-D1F34119121E}" presName="linNode" presStyleCnt="0"/>
      <dgm:spPr/>
    </dgm:pt>
    <dgm:pt modelId="{D908C739-0107-47A6-BA88-565018CB2A81}" type="pres">
      <dgm:prSet presAssocID="{C6813227-BB88-4FFD-A71D-D1F34119121E}" presName="parentText" presStyleLbl="node1" presStyleIdx="3" presStyleCnt="7">
        <dgm:presLayoutVars>
          <dgm:chMax val="1"/>
          <dgm:bulletEnabled val="1"/>
        </dgm:presLayoutVars>
      </dgm:prSet>
      <dgm:spPr/>
    </dgm:pt>
    <dgm:pt modelId="{18A24D7D-EABD-4B26-A5CF-BBDD2E162D36}" type="pres">
      <dgm:prSet presAssocID="{C6813227-BB88-4FFD-A71D-D1F34119121E}" presName="descendantText" presStyleLbl="alignAccFollowNode1" presStyleIdx="3" presStyleCnt="7">
        <dgm:presLayoutVars>
          <dgm:bulletEnabled val="1"/>
        </dgm:presLayoutVars>
      </dgm:prSet>
      <dgm:spPr/>
    </dgm:pt>
    <dgm:pt modelId="{0812856F-4422-409A-853B-F2600503ECFC}" type="pres">
      <dgm:prSet presAssocID="{1BCC5759-2BC6-4094-ACD9-556A8782C219}" presName="sp" presStyleCnt="0"/>
      <dgm:spPr/>
    </dgm:pt>
    <dgm:pt modelId="{7965128A-403C-494E-9954-D173F4939A67}" type="pres">
      <dgm:prSet presAssocID="{77E78EAF-CF66-42B0-859B-4965859ACCFC}" presName="linNode" presStyleCnt="0"/>
      <dgm:spPr/>
    </dgm:pt>
    <dgm:pt modelId="{50D26ADB-1258-4E7E-8F6B-1AAD93C84FF8}" type="pres">
      <dgm:prSet presAssocID="{77E78EAF-CF66-42B0-859B-4965859ACCFC}" presName="parentText" presStyleLbl="node1" presStyleIdx="4" presStyleCnt="7">
        <dgm:presLayoutVars>
          <dgm:chMax val="1"/>
          <dgm:bulletEnabled val="1"/>
        </dgm:presLayoutVars>
      </dgm:prSet>
      <dgm:spPr/>
    </dgm:pt>
    <dgm:pt modelId="{A71744BF-129D-4429-AC5E-4EBC1071A8A5}" type="pres">
      <dgm:prSet presAssocID="{77E78EAF-CF66-42B0-859B-4965859ACCFC}" presName="descendantText" presStyleLbl="alignAccFollowNode1" presStyleIdx="4" presStyleCnt="7">
        <dgm:presLayoutVars>
          <dgm:bulletEnabled val="1"/>
        </dgm:presLayoutVars>
      </dgm:prSet>
      <dgm:spPr/>
    </dgm:pt>
    <dgm:pt modelId="{FE310D7D-5276-49CA-A77E-0DD1448F4697}" type="pres">
      <dgm:prSet presAssocID="{FD7B44E9-1D5F-4EE2-9D98-9033ADC13316}" presName="sp" presStyleCnt="0"/>
      <dgm:spPr/>
    </dgm:pt>
    <dgm:pt modelId="{A2785874-0A71-4981-9702-119A0F555F25}" type="pres">
      <dgm:prSet presAssocID="{141EC0AA-A6AA-41B0-A2DB-C36D21B4AC0F}" presName="linNode" presStyleCnt="0"/>
      <dgm:spPr/>
    </dgm:pt>
    <dgm:pt modelId="{8A8F0459-CD3C-4DA0-A63C-CAF1A55B6ABB}" type="pres">
      <dgm:prSet presAssocID="{141EC0AA-A6AA-41B0-A2DB-C36D21B4AC0F}" presName="parentText" presStyleLbl="node1" presStyleIdx="5" presStyleCnt="7">
        <dgm:presLayoutVars>
          <dgm:chMax val="1"/>
          <dgm:bulletEnabled val="1"/>
        </dgm:presLayoutVars>
      </dgm:prSet>
      <dgm:spPr/>
    </dgm:pt>
    <dgm:pt modelId="{3ECC8436-9C14-4EAC-BEED-9B58957AD1BF}" type="pres">
      <dgm:prSet presAssocID="{141EC0AA-A6AA-41B0-A2DB-C36D21B4AC0F}" presName="descendantText" presStyleLbl="alignAccFollowNode1" presStyleIdx="5" presStyleCnt="7">
        <dgm:presLayoutVars>
          <dgm:bulletEnabled val="1"/>
        </dgm:presLayoutVars>
      </dgm:prSet>
      <dgm:spPr/>
    </dgm:pt>
    <dgm:pt modelId="{8C7D1A96-623E-41CC-AF14-C701012E8A8A}" type="pres">
      <dgm:prSet presAssocID="{AA5C8C72-0B06-481E-BF7D-887887BDF774}" presName="sp" presStyleCnt="0"/>
      <dgm:spPr/>
    </dgm:pt>
    <dgm:pt modelId="{E9C27314-A0AE-44AC-9784-74D3BEDD886E}" type="pres">
      <dgm:prSet presAssocID="{225D5A03-9DB5-4BA3-B9BA-961E31D0877F}" presName="linNode" presStyleCnt="0"/>
      <dgm:spPr/>
    </dgm:pt>
    <dgm:pt modelId="{CCD8E5B7-AB15-42B8-A915-C2B824F1F430}" type="pres">
      <dgm:prSet presAssocID="{225D5A03-9DB5-4BA3-B9BA-961E31D0877F}" presName="parentText" presStyleLbl="node1" presStyleIdx="6" presStyleCnt="7">
        <dgm:presLayoutVars>
          <dgm:chMax val="1"/>
          <dgm:bulletEnabled val="1"/>
        </dgm:presLayoutVars>
      </dgm:prSet>
      <dgm:spPr/>
    </dgm:pt>
    <dgm:pt modelId="{1418A812-4FEE-49E9-8044-7D55799CA2A9}" type="pres">
      <dgm:prSet presAssocID="{225D5A03-9DB5-4BA3-B9BA-961E31D0877F}" presName="descendantText" presStyleLbl="alignAccFollowNode1" presStyleIdx="6" presStyleCnt="7">
        <dgm:presLayoutVars>
          <dgm:bulletEnabled val="1"/>
        </dgm:presLayoutVars>
      </dgm:prSet>
      <dgm:spPr/>
    </dgm:pt>
  </dgm:ptLst>
  <dgm:cxnLst>
    <dgm:cxn modelId="{985DC010-D45A-4457-9AE8-75E615428BEE}" type="presOf" srcId="{7540737B-75DE-4F7C-97E3-9C3A44F8D673}" destId="{A71744BF-129D-4429-AC5E-4EBC1071A8A5}" srcOrd="0" destOrd="0" presId="urn:microsoft.com/office/officeart/2005/8/layout/vList5"/>
    <dgm:cxn modelId="{F8264911-5ED3-45CC-93C1-89FFD472FB1A}" srcId="{141EC0AA-A6AA-41B0-A2DB-C36D21B4AC0F}" destId="{CE6F5C16-7218-46A2-9DD7-B254149C57EF}" srcOrd="0" destOrd="0" parTransId="{8391B838-F97D-40F0-9A6E-ADE2678B6CB1}" sibTransId="{8B817E3B-A546-42EC-8274-B5CD353938A9}"/>
    <dgm:cxn modelId="{EFFB3132-AF4D-4A1F-9161-0D216F15619C}" type="presOf" srcId="{FEC82EA0-1F7B-492B-835B-8490FE7338C7}" destId="{79C94FD5-0F3C-4956-9AEF-EF22E6157CD6}" srcOrd="0" destOrd="0" presId="urn:microsoft.com/office/officeart/2005/8/layout/vList5"/>
    <dgm:cxn modelId="{A89A7C3F-9578-48D8-9E73-EF0946B99B35}" type="presOf" srcId="{2C270548-9610-4B97-A66E-623316ECA060}" destId="{1418A812-4FEE-49E9-8044-7D55799CA2A9}" srcOrd="0" destOrd="1" presId="urn:microsoft.com/office/officeart/2005/8/layout/vList5"/>
    <dgm:cxn modelId="{63E16D5D-9B42-4F3B-A94C-059A91E045DC}" type="presOf" srcId="{D9E14EB4-CA2E-46C9-A80E-6497D106F6B7}" destId="{3ECC8436-9C14-4EAC-BEED-9B58957AD1BF}" srcOrd="0" destOrd="1" presId="urn:microsoft.com/office/officeart/2005/8/layout/vList5"/>
    <dgm:cxn modelId="{5CE5DB62-D4C5-440A-A396-2A11D24D0F95}" type="presOf" srcId="{E543CC02-74BD-462C-A89F-DAB1FBCD175E}" destId="{C13AADD3-829D-4D3E-A873-D9886DE3853D}" srcOrd="0" destOrd="0" presId="urn:microsoft.com/office/officeart/2005/8/layout/vList5"/>
    <dgm:cxn modelId="{28518045-FB7E-49E1-A968-C98629D0B9D4}" srcId="{D8FC764A-A704-495B-B897-31DF98D081C1}" destId="{FA0CC810-7ED1-47B3-8C2E-2BB9ED694BCA}" srcOrd="1" destOrd="0" parTransId="{B3D86340-B602-4029-A2F9-067016909386}" sibTransId="{06EEE512-070A-4FB1-ABD7-2A2B24198BE8}"/>
    <dgm:cxn modelId="{91F0364C-4AF1-46BD-8D13-43DEDFD5C0A0}" type="presOf" srcId="{225D5A03-9DB5-4BA3-B9BA-961E31D0877F}" destId="{CCD8E5B7-AB15-42B8-A915-C2B824F1F430}" srcOrd="0" destOrd="0" presId="urn:microsoft.com/office/officeart/2005/8/layout/vList5"/>
    <dgm:cxn modelId="{0D4F5C4C-919D-4907-A76C-594135FB8139}" type="presOf" srcId="{141EC0AA-A6AA-41B0-A2DB-C36D21B4AC0F}" destId="{8A8F0459-CD3C-4DA0-A63C-CAF1A55B6ABB}" srcOrd="0" destOrd="0" presId="urn:microsoft.com/office/officeart/2005/8/layout/vList5"/>
    <dgm:cxn modelId="{CFB48170-8E82-4076-A5A9-20FA25B19328}" type="presOf" srcId="{B7419B2A-895B-4D03-931D-D4140E2E64F5}" destId="{A71744BF-129D-4429-AC5E-4EBC1071A8A5}" srcOrd="0" destOrd="1" presId="urn:microsoft.com/office/officeart/2005/8/layout/vList5"/>
    <dgm:cxn modelId="{8780BA51-A020-4A9C-B6BE-AAAA97C3ACB6}" type="presOf" srcId="{E1E3FA1B-BA67-43B3-99A8-5EF80862A244}" destId="{B1D51EEF-3BC6-4281-A50E-9302CB4FFDED}" srcOrd="0" destOrd="0" presId="urn:microsoft.com/office/officeart/2005/8/layout/vList5"/>
    <dgm:cxn modelId="{DA423754-3B2E-46DF-BDBD-81A0293ECC4C}" srcId="{6C93B011-2694-4EA0-B72D-E87F3A1B3BDF}" destId="{3A93B977-2C59-443E-9A82-B4808C4D9394}" srcOrd="1" destOrd="0" parTransId="{E0677DA3-2B09-4136-AF01-C73DFE31F882}" sibTransId="{430C28AC-B9C3-4962-AE5E-C9EA830649D6}"/>
    <dgm:cxn modelId="{7225AA58-115D-405E-BF80-CC3AC1B8FF7F}" type="presOf" srcId="{C6813227-BB88-4FFD-A71D-D1F34119121E}" destId="{D908C739-0107-47A6-BA88-565018CB2A81}" srcOrd="0" destOrd="0" presId="urn:microsoft.com/office/officeart/2005/8/layout/vList5"/>
    <dgm:cxn modelId="{CD53E959-7B6D-48DC-80ED-CA4676978F0A}" srcId="{E543CC02-74BD-462C-A89F-DAB1FBCD175E}" destId="{D8FC764A-A704-495B-B897-31DF98D081C1}" srcOrd="0" destOrd="0" parTransId="{305788A8-6AE7-4F66-9FF3-46362D3A2548}" sibTransId="{4EEE451D-4490-4E77-80B7-2162862D8AC9}"/>
    <dgm:cxn modelId="{A6339E88-1A71-4156-A0FA-A864DD33B0C4}" srcId="{D8FC764A-A704-495B-B897-31DF98D081C1}" destId="{FEC82EA0-1F7B-492B-835B-8490FE7338C7}" srcOrd="0" destOrd="0" parTransId="{40AD32D8-5C67-47D6-8B27-3C1F188D8943}" sibTransId="{0E65FFFB-9B34-4114-A4EF-1E2700626644}"/>
    <dgm:cxn modelId="{E2BC4091-13A6-4039-9E3F-79E7ED7F031E}" srcId="{C6813227-BB88-4FFD-A71D-D1F34119121E}" destId="{97E055BD-0F13-4BF3-9391-24423B4721D5}" srcOrd="1" destOrd="0" parTransId="{EC6090D4-C903-4C3F-9E4E-D3C4FCFB0570}" sibTransId="{64303357-017D-41CB-99FC-9962B448A3C3}"/>
    <dgm:cxn modelId="{7C73BE91-192D-40CA-BCC6-A97C4698CF25}" type="presOf" srcId="{6C93B011-2694-4EA0-B72D-E87F3A1B3BDF}" destId="{E3318425-6782-4997-AD2F-562C98C295E8}" srcOrd="0" destOrd="0" presId="urn:microsoft.com/office/officeart/2005/8/layout/vList5"/>
    <dgm:cxn modelId="{0A7FE292-6728-499E-B1DD-0279A2EFABBC}" srcId="{E543CC02-74BD-462C-A89F-DAB1FBCD175E}" destId="{0B815E5C-F874-4009-9C8B-D65C8155683E}" srcOrd="1" destOrd="0" parTransId="{B6F6FE83-A71E-4E32-A045-17F9863C6C04}" sibTransId="{A104F009-418F-4B88-93D8-E161442615D0}"/>
    <dgm:cxn modelId="{B3104B94-AF90-4500-9BEC-2570DB22E3A5}" srcId="{6C93B011-2694-4EA0-B72D-E87F3A1B3BDF}" destId="{700835C1-BF90-49B7-8690-1B8E0A3766DE}" srcOrd="0" destOrd="0" parTransId="{1022E284-B3F3-4FB6-9070-2C7F15948AF9}" sibTransId="{EFA42918-EE66-437F-8B11-9A4E835B97B3}"/>
    <dgm:cxn modelId="{BBF24B94-99E4-44CC-A336-33622396288E}" srcId="{0B815E5C-F874-4009-9C8B-D65C8155683E}" destId="{E1E3FA1B-BA67-43B3-99A8-5EF80862A244}" srcOrd="0" destOrd="0" parTransId="{FC8970D3-C26F-4A21-A11E-A09D960516D3}" sibTransId="{28F059D6-0651-4391-819A-F8D83DAA37C6}"/>
    <dgm:cxn modelId="{586F619F-6DAD-453C-A42C-1B6E7FFFF06B}" srcId="{225D5A03-9DB5-4BA3-B9BA-961E31D0877F}" destId="{2C270548-9610-4B97-A66E-623316ECA060}" srcOrd="1" destOrd="0" parTransId="{B4BA435D-203B-4E9A-90E0-C6DDBB6F0079}" sibTransId="{D88AF778-01EB-4742-A36E-112D91D2E640}"/>
    <dgm:cxn modelId="{90BB47A0-90F3-4D56-B41B-40EE9E2D4B75}" type="presOf" srcId="{700835C1-BF90-49B7-8690-1B8E0A3766DE}" destId="{FD73BD83-DE7E-4A77-9705-5A54C4C84278}" srcOrd="0" destOrd="0" presId="urn:microsoft.com/office/officeart/2005/8/layout/vList5"/>
    <dgm:cxn modelId="{1A94B7A3-23C3-42E0-94D7-80146DDD52B4}" type="presOf" srcId="{D8FC764A-A704-495B-B897-31DF98D081C1}" destId="{BEAB55F8-1566-4832-9E9C-729D3A5C5B8B}" srcOrd="0" destOrd="0" presId="urn:microsoft.com/office/officeart/2005/8/layout/vList5"/>
    <dgm:cxn modelId="{B3E63EB3-4A30-41F7-B97E-74697A7B552E}" type="presOf" srcId="{FA0CC810-7ED1-47B3-8C2E-2BB9ED694BCA}" destId="{79C94FD5-0F3C-4956-9AEF-EF22E6157CD6}" srcOrd="0" destOrd="1" presId="urn:microsoft.com/office/officeart/2005/8/layout/vList5"/>
    <dgm:cxn modelId="{44F595B9-383E-4841-B71E-095A6DAC4991}" type="presOf" srcId="{D33B9C2F-BA6E-41E8-9433-C882E2778AD2}" destId="{B1D51EEF-3BC6-4281-A50E-9302CB4FFDED}" srcOrd="0" destOrd="1" presId="urn:microsoft.com/office/officeart/2005/8/layout/vList5"/>
    <dgm:cxn modelId="{5F26A5BC-73DD-434C-B5D2-818DC2C07E2E}" srcId="{0B815E5C-F874-4009-9C8B-D65C8155683E}" destId="{D33B9C2F-BA6E-41E8-9433-C882E2778AD2}" srcOrd="1" destOrd="0" parTransId="{22EF0400-58BB-4E82-A466-80A35FE7CB07}" sibTransId="{99092211-D070-4F1F-8F61-E197CD672FF3}"/>
    <dgm:cxn modelId="{1F3DE9BF-764A-43D7-AAD4-AE49CEDA04D5}" srcId="{E543CC02-74BD-462C-A89F-DAB1FBCD175E}" destId="{77E78EAF-CF66-42B0-859B-4965859ACCFC}" srcOrd="4" destOrd="0" parTransId="{9FA3DE1E-B611-48DD-BC9E-EB88378880DA}" sibTransId="{FD7B44E9-1D5F-4EE2-9D98-9033ADC13316}"/>
    <dgm:cxn modelId="{FF94B8C3-B1FB-4392-B508-D0E7877D4B5C}" srcId="{141EC0AA-A6AA-41B0-A2DB-C36D21B4AC0F}" destId="{D9E14EB4-CA2E-46C9-A80E-6497D106F6B7}" srcOrd="1" destOrd="0" parTransId="{5D875CA8-1675-4211-B94D-366AF6C8D806}" sibTransId="{BA1913D1-5240-4C85-B7B2-CCF466390010}"/>
    <dgm:cxn modelId="{BBC36BC4-448F-4F81-BC83-3348ED790F4B}" type="presOf" srcId="{97E055BD-0F13-4BF3-9391-24423B4721D5}" destId="{18A24D7D-EABD-4B26-A5CF-BBDD2E162D36}" srcOrd="0" destOrd="1" presId="urn:microsoft.com/office/officeart/2005/8/layout/vList5"/>
    <dgm:cxn modelId="{92B845C7-5739-4083-A3CB-052C62D63691}" srcId="{E543CC02-74BD-462C-A89F-DAB1FBCD175E}" destId="{141EC0AA-A6AA-41B0-A2DB-C36D21B4AC0F}" srcOrd="5" destOrd="0" parTransId="{A33AE0DC-8B4C-4D63-BCB9-A4FA368C04FA}" sibTransId="{AA5C8C72-0B06-481E-BF7D-887887BDF774}"/>
    <dgm:cxn modelId="{C9BD00C9-3F94-4859-939C-C3DBF22853F8}" type="presOf" srcId="{CE6F5C16-7218-46A2-9DD7-B254149C57EF}" destId="{3ECC8436-9C14-4EAC-BEED-9B58957AD1BF}" srcOrd="0" destOrd="0" presId="urn:microsoft.com/office/officeart/2005/8/layout/vList5"/>
    <dgm:cxn modelId="{99A3F2CC-4BDF-4EA5-94C2-17ED0097CC45}" type="presOf" srcId="{8AC0485D-5EAB-4CDA-8BC5-886D08F65CD5}" destId="{1418A812-4FEE-49E9-8044-7D55799CA2A9}" srcOrd="0" destOrd="0" presId="urn:microsoft.com/office/officeart/2005/8/layout/vList5"/>
    <dgm:cxn modelId="{B836BFCE-A304-4A33-844A-1DFA4EF9B8D9}" srcId="{E543CC02-74BD-462C-A89F-DAB1FBCD175E}" destId="{C6813227-BB88-4FFD-A71D-D1F34119121E}" srcOrd="3" destOrd="0" parTransId="{C689A082-2A85-4858-A083-CD689CFE9A0C}" sibTransId="{1BCC5759-2BC6-4094-ACD9-556A8782C219}"/>
    <dgm:cxn modelId="{C926D3D4-465E-4549-9A9C-0C09D45BD98A}" srcId="{225D5A03-9DB5-4BA3-B9BA-961E31D0877F}" destId="{8AC0485D-5EAB-4CDA-8BC5-886D08F65CD5}" srcOrd="0" destOrd="0" parTransId="{965BCACD-3776-407B-B66A-BD673CA7CD0C}" sibTransId="{9A14276E-140B-462D-918B-1D69AB4C020C}"/>
    <dgm:cxn modelId="{BCB9C0DB-BCF8-4DAA-AA6C-C90C5073C528}" type="presOf" srcId="{4B130328-FB9E-4D15-ABFA-0C4E7C5BFD2E}" destId="{18A24D7D-EABD-4B26-A5CF-BBDD2E162D36}" srcOrd="0" destOrd="0" presId="urn:microsoft.com/office/officeart/2005/8/layout/vList5"/>
    <dgm:cxn modelId="{97D356EC-E45D-4CF5-A72D-D79CE952F2CF}" srcId="{77E78EAF-CF66-42B0-859B-4965859ACCFC}" destId="{B7419B2A-895B-4D03-931D-D4140E2E64F5}" srcOrd="1" destOrd="0" parTransId="{BD55621C-8DF8-444E-B86E-31621491AA17}" sibTransId="{F86D44A0-1783-43D3-83F0-2A888E532B19}"/>
    <dgm:cxn modelId="{67EB5CEF-7868-4906-8EEB-F00654A8398B}" srcId="{77E78EAF-CF66-42B0-859B-4965859ACCFC}" destId="{7540737B-75DE-4F7C-97E3-9C3A44F8D673}" srcOrd="0" destOrd="0" parTransId="{0FAB3689-0D46-4F3F-BCCE-085F771CC31D}" sibTransId="{5ABB457A-0CA5-451A-B58D-CD7050C124B8}"/>
    <dgm:cxn modelId="{3318CCEF-C8C6-4FA5-84A2-2B73D8B4AB98}" srcId="{E543CC02-74BD-462C-A89F-DAB1FBCD175E}" destId="{225D5A03-9DB5-4BA3-B9BA-961E31D0877F}" srcOrd="6" destOrd="0" parTransId="{66B004AD-21DF-496B-9E4F-637F85696962}" sibTransId="{57A6869A-9BA9-44FC-8A0E-55B8257A91BB}"/>
    <dgm:cxn modelId="{11CB2FF3-772C-4748-AD46-AFFCE02987DF}" type="presOf" srcId="{0B815E5C-F874-4009-9C8B-D65C8155683E}" destId="{32AC66C3-EF3B-4A83-AAF4-A206F13DEDBF}" srcOrd="0" destOrd="0" presId="urn:microsoft.com/office/officeart/2005/8/layout/vList5"/>
    <dgm:cxn modelId="{3BAFD0F5-0277-4CFC-ADE3-4E1B2318DF39}" srcId="{C6813227-BB88-4FFD-A71D-D1F34119121E}" destId="{4B130328-FB9E-4D15-ABFA-0C4E7C5BFD2E}" srcOrd="0" destOrd="0" parTransId="{D35CB577-BCD0-4377-801B-69C655369BE5}" sibTransId="{923BB591-DA86-464C-8456-06BA874F34CD}"/>
    <dgm:cxn modelId="{B891DCF8-52D1-45F9-B587-CE1FF1DA6969}" srcId="{E543CC02-74BD-462C-A89F-DAB1FBCD175E}" destId="{6C93B011-2694-4EA0-B72D-E87F3A1B3BDF}" srcOrd="2" destOrd="0" parTransId="{3213C5EF-FF81-4103-BB6E-CC0D0673E3FA}" sibTransId="{1FF0D521-951C-4657-AC59-932AE09E0F52}"/>
    <dgm:cxn modelId="{30B184F9-6BF8-4A53-A3F1-9D89B1DD06F9}" type="presOf" srcId="{77E78EAF-CF66-42B0-859B-4965859ACCFC}" destId="{50D26ADB-1258-4E7E-8F6B-1AAD93C84FF8}" srcOrd="0" destOrd="0" presId="urn:microsoft.com/office/officeart/2005/8/layout/vList5"/>
    <dgm:cxn modelId="{D99DE1FD-3F2B-43D0-BCB9-B151623C84C1}" type="presOf" srcId="{3A93B977-2C59-443E-9A82-B4808C4D9394}" destId="{FD73BD83-DE7E-4A77-9705-5A54C4C84278}" srcOrd="0" destOrd="1" presId="urn:microsoft.com/office/officeart/2005/8/layout/vList5"/>
    <dgm:cxn modelId="{91E729BF-B83E-4F1F-A3BB-90145C9BC661}" type="presParOf" srcId="{C13AADD3-829D-4D3E-A873-D9886DE3853D}" destId="{6D806E04-520B-4D1B-913F-032F1E0B395C}" srcOrd="0" destOrd="0" presId="urn:microsoft.com/office/officeart/2005/8/layout/vList5"/>
    <dgm:cxn modelId="{AE4B8AB8-F968-4BFF-8F0F-19D38EDD5CEA}" type="presParOf" srcId="{6D806E04-520B-4D1B-913F-032F1E0B395C}" destId="{BEAB55F8-1566-4832-9E9C-729D3A5C5B8B}" srcOrd="0" destOrd="0" presId="urn:microsoft.com/office/officeart/2005/8/layout/vList5"/>
    <dgm:cxn modelId="{82799050-F90B-4300-93A1-38AFDAF03B02}" type="presParOf" srcId="{6D806E04-520B-4D1B-913F-032F1E0B395C}" destId="{79C94FD5-0F3C-4956-9AEF-EF22E6157CD6}" srcOrd="1" destOrd="0" presId="urn:microsoft.com/office/officeart/2005/8/layout/vList5"/>
    <dgm:cxn modelId="{3F91138E-D6A4-4CBB-B0FD-64F6530F6483}" type="presParOf" srcId="{C13AADD3-829D-4D3E-A873-D9886DE3853D}" destId="{489C0A14-4E2A-4F87-B927-6C226429F5CE}" srcOrd="1" destOrd="0" presId="urn:microsoft.com/office/officeart/2005/8/layout/vList5"/>
    <dgm:cxn modelId="{B7876249-6730-4EB3-ACE8-CABE7082CDA5}" type="presParOf" srcId="{C13AADD3-829D-4D3E-A873-D9886DE3853D}" destId="{CB02BB2D-3D49-4A7A-96C8-1C242C4D6E4C}" srcOrd="2" destOrd="0" presId="urn:microsoft.com/office/officeart/2005/8/layout/vList5"/>
    <dgm:cxn modelId="{9EE43D8D-E24E-4FC2-8064-E3EA662088A7}" type="presParOf" srcId="{CB02BB2D-3D49-4A7A-96C8-1C242C4D6E4C}" destId="{32AC66C3-EF3B-4A83-AAF4-A206F13DEDBF}" srcOrd="0" destOrd="0" presId="urn:microsoft.com/office/officeart/2005/8/layout/vList5"/>
    <dgm:cxn modelId="{85771A34-3499-49B0-8F72-8B610965B9CE}" type="presParOf" srcId="{CB02BB2D-3D49-4A7A-96C8-1C242C4D6E4C}" destId="{B1D51EEF-3BC6-4281-A50E-9302CB4FFDED}" srcOrd="1" destOrd="0" presId="urn:microsoft.com/office/officeart/2005/8/layout/vList5"/>
    <dgm:cxn modelId="{DB8E463B-BB2F-4233-8C22-3C731EADAEB0}" type="presParOf" srcId="{C13AADD3-829D-4D3E-A873-D9886DE3853D}" destId="{95A89B2D-AA49-492C-BD46-419F1A43BD96}" srcOrd="3" destOrd="0" presId="urn:microsoft.com/office/officeart/2005/8/layout/vList5"/>
    <dgm:cxn modelId="{64144117-1DC4-40C1-BAFF-06979FF993CA}" type="presParOf" srcId="{C13AADD3-829D-4D3E-A873-D9886DE3853D}" destId="{C485FE41-FC3C-4330-B7DD-D33A64B904C5}" srcOrd="4" destOrd="0" presId="urn:microsoft.com/office/officeart/2005/8/layout/vList5"/>
    <dgm:cxn modelId="{64F226AB-B5CE-4129-A9CE-84EFF2069196}" type="presParOf" srcId="{C485FE41-FC3C-4330-B7DD-D33A64B904C5}" destId="{E3318425-6782-4997-AD2F-562C98C295E8}" srcOrd="0" destOrd="0" presId="urn:microsoft.com/office/officeart/2005/8/layout/vList5"/>
    <dgm:cxn modelId="{194960E0-D402-48D0-8AD2-C68DFF29DF38}" type="presParOf" srcId="{C485FE41-FC3C-4330-B7DD-D33A64B904C5}" destId="{FD73BD83-DE7E-4A77-9705-5A54C4C84278}" srcOrd="1" destOrd="0" presId="urn:microsoft.com/office/officeart/2005/8/layout/vList5"/>
    <dgm:cxn modelId="{A09C4925-42B8-4A1F-B940-BFBC5B6B6A45}" type="presParOf" srcId="{C13AADD3-829D-4D3E-A873-D9886DE3853D}" destId="{50460E85-4EBC-4698-8932-6C69CE38439D}" srcOrd="5" destOrd="0" presId="urn:microsoft.com/office/officeart/2005/8/layout/vList5"/>
    <dgm:cxn modelId="{9AC55262-0500-47E1-8D54-D91D556A8252}" type="presParOf" srcId="{C13AADD3-829D-4D3E-A873-D9886DE3853D}" destId="{EBFA1CE9-44A4-441B-9499-9EA5966F402D}" srcOrd="6" destOrd="0" presId="urn:microsoft.com/office/officeart/2005/8/layout/vList5"/>
    <dgm:cxn modelId="{76628D2F-342D-4B87-9C6E-A2AA1EB0D18F}" type="presParOf" srcId="{EBFA1CE9-44A4-441B-9499-9EA5966F402D}" destId="{D908C739-0107-47A6-BA88-565018CB2A81}" srcOrd="0" destOrd="0" presId="urn:microsoft.com/office/officeart/2005/8/layout/vList5"/>
    <dgm:cxn modelId="{B4317F3F-EC11-4B22-B14A-E79FED4DF0E4}" type="presParOf" srcId="{EBFA1CE9-44A4-441B-9499-9EA5966F402D}" destId="{18A24D7D-EABD-4B26-A5CF-BBDD2E162D36}" srcOrd="1" destOrd="0" presId="urn:microsoft.com/office/officeart/2005/8/layout/vList5"/>
    <dgm:cxn modelId="{4F22D544-1758-4D64-B08E-23DE44525BB7}" type="presParOf" srcId="{C13AADD3-829D-4D3E-A873-D9886DE3853D}" destId="{0812856F-4422-409A-853B-F2600503ECFC}" srcOrd="7" destOrd="0" presId="urn:microsoft.com/office/officeart/2005/8/layout/vList5"/>
    <dgm:cxn modelId="{DF40578C-D330-4476-969C-21FA190677AF}" type="presParOf" srcId="{C13AADD3-829D-4D3E-A873-D9886DE3853D}" destId="{7965128A-403C-494E-9954-D173F4939A67}" srcOrd="8" destOrd="0" presId="urn:microsoft.com/office/officeart/2005/8/layout/vList5"/>
    <dgm:cxn modelId="{F7EC331F-3638-4267-82B7-FA9D7CB04BE9}" type="presParOf" srcId="{7965128A-403C-494E-9954-D173F4939A67}" destId="{50D26ADB-1258-4E7E-8F6B-1AAD93C84FF8}" srcOrd="0" destOrd="0" presId="urn:microsoft.com/office/officeart/2005/8/layout/vList5"/>
    <dgm:cxn modelId="{7ADE22BF-E616-40B5-AACB-D9735CB22F76}" type="presParOf" srcId="{7965128A-403C-494E-9954-D173F4939A67}" destId="{A71744BF-129D-4429-AC5E-4EBC1071A8A5}" srcOrd="1" destOrd="0" presId="urn:microsoft.com/office/officeart/2005/8/layout/vList5"/>
    <dgm:cxn modelId="{A5F699F0-ECDE-43CA-A64C-7E3C4E342259}" type="presParOf" srcId="{C13AADD3-829D-4D3E-A873-D9886DE3853D}" destId="{FE310D7D-5276-49CA-A77E-0DD1448F4697}" srcOrd="9" destOrd="0" presId="urn:microsoft.com/office/officeart/2005/8/layout/vList5"/>
    <dgm:cxn modelId="{CC738987-CA4B-49AB-8BA4-CFDFFF5311D2}" type="presParOf" srcId="{C13AADD3-829D-4D3E-A873-D9886DE3853D}" destId="{A2785874-0A71-4981-9702-119A0F555F25}" srcOrd="10" destOrd="0" presId="urn:microsoft.com/office/officeart/2005/8/layout/vList5"/>
    <dgm:cxn modelId="{008B88A5-ED20-439C-9FD3-1DCC3FA267BB}" type="presParOf" srcId="{A2785874-0A71-4981-9702-119A0F555F25}" destId="{8A8F0459-CD3C-4DA0-A63C-CAF1A55B6ABB}" srcOrd="0" destOrd="0" presId="urn:microsoft.com/office/officeart/2005/8/layout/vList5"/>
    <dgm:cxn modelId="{7D6E382E-7B9A-4FB3-BC0D-CD684871F442}" type="presParOf" srcId="{A2785874-0A71-4981-9702-119A0F555F25}" destId="{3ECC8436-9C14-4EAC-BEED-9B58957AD1BF}" srcOrd="1" destOrd="0" presId="urn:microsoft.com/office/officeart/2005/8/layout/vList5"/>
    <dgm:cxn modelId="{B014043E-AF88-46FA-98C8-A3ADE223103A}" type="presParOf" srcId="{C13AADD3-829D-4D3E-A873-D9886DE3853D}" destId="{8C7D1A96-623E-41CC-AF14-C701012E8A8A}" srcOrd="11" destOrd="0" presId="urn:microsoft.com/office/officeart/2005/8/layout/vList5"/>
    <dgm:cxn modelId="{FA5ECE14-0446-4ED2-B71E-9797AE8CF0C4}" type="presParOf" srcId="{C13AADD3-829D-4D3E-A873-D9886DE3853D}" destId="{E9C27314-A0AE-44AC-9784-74D3BEDD886E}" srcOrd="12" destOrd="0" presId="urn:microsoft.com/office/officeart/2005/8/layout/vList5"/>
    <dgm:cxn modelId="{A0A2ACCB-EAFB-4B71-9F11-F0157311EE2A}" type="presParOf" srcId="{E9C27314-A0AE-44AC-9784-74D3BEDD886E}" destId="{CCD8E5B7-AB15-42B8-A915-C2B824F1F430}" srcOrd="0" destOrd="0" presId="urn:microsoft.com/office/officeart/2005/8/layout/vList5"/>
    <dgm:cxn modelId="{2AED0904-0493-41D9-9827-DDB135613631}" type="presParOf" srcId="{E9C27314-A0AE-44AC-9784-74D3BEDD886E}" destId="{1418A812-4FEE-49E9-8044-7D55799CA2A9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51247B-A06D-4F98-BC9C-BAB003D82FCD}">
      <dsp:nvSpPr>
        <dsp:cNvPr id="0" name=""/>
        <dsp:cNvSpPr/>
      </dsp:nvSpPr>
      <dsp:spPr>
        <a:xfrm>
          <a:off x="1283" y="507953"/>
          <a:ext cx="4505585" cy="2861046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6C4A4ED-DAB2-43E8-9902-0B818C6AD0C8}">
      <dsp:nvSpPr>
        <dsp:cNvPr id="0" name=""/>
        <dsp:cNvSpPr/>
      </dsp:nvSpPr>
      <dsp:spPr>
        <a:xfrm>
          <a:off x="501904" y="983543"/>
          <a:ext cx="4505585" cy="286104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Problem – Blockchain was created so people would have a decentralized secure ledger of records.</a:t>
          </a:r>
          <a:endParaRPr lang="en-US" sz="3200" kern="1200" dirty="0"/>
        </a:p>
      </dsp:txBody>
      <dsp:txXfrm>
        <a:off x="585701" y="1067340"/>
        <a:ext cx="4337991" cy="2693452"/>
      </dsp:txXfrm>
    </dsp:sp>
    <dsp:sp modelId="{ECC8ED54-2138-4E3E-8F54-B83806AD70CB}">
      <dsp:nvSpPr>
        <dsp:cNvPr id="0" name=""/>
        <dsp:cNvSpPr/>
      </dsp:nvSpPr>
      <dsp:spPr>
        <a:xfrm>
          <a:off x="5508110" y="507953"/>
          <a:ext cx="4505585" cy="2861046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E68936-4A9F-41BD-A408-C525B21710FD}">
      <dsp:nvSpPr>
        <dsp:cNvPr id="0" name=""/>
        <dsp:cNvSpPr/>
      </dsp:nvSpPr>
      <dsp:spPr>
        <a:xfrm>
          <a:off x="6008730" y="983543"/>
          <a:ext cx="4505585" cy="286104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Solution – Blockchain solves this by creating a decentralized unchangeable ledger that is publicly available.</a:t>
          </a:r>
        </a:p>
      </dsp:txBody>
      <dsp:txXfrm>
        <a:off x="6092527" y="1067340"/>
        <a:ext cx="4337991" cy="269345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7866E50-3FA8-4B94-BD34-BA199020369F}">
      <dsp:nvSpPr>
        <dsp:cNvPr id="0" name=""/>
        <dsp:cNvSpPr/>
      </dsp:nvSpPr>
      <dsp:spPr>
        <a:xfrm>
          <a:off x="0" y="478"/>
          <a:ext cx="4958965" cy="111909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C05A60A-4A24-4B37-A6F3-8036F3405787}">
      <dsp:nvSpPr>
        <dsp:cNvPr id="0" name=""/>
        <dsp:cNvSpPr/>
      </dsp:nvSpPr>
      <dsp:spPr>
        <a:xfrm>
          <a:off x="338524" y="252273"/>
          <a:ext cx="615499" cy="61549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A2A86C-3A0D-496D-9A94-396C2CB340D4}">
      <dsp:nvSpPr>
        <dsp:cNvPr id="0" name=""/>
        <dsp:cNvSpPr/>
      </dsp:nvSpPr>
      <dsp:spPr>
        <a:xfrm>
          <a:off x="1292549" y="478"/>
          <a:ext cx="2231534" cy="11190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437" tIns="118437" rIns="118437" bIns="118437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Blockchain Overview:</a:t>
          </a:r>
          <a:endParaRPr lang="en-US" sz="2000" kern="1200" dirty="0"/>
        </a:p>
      </dsp:txBody>
      <dsp:txXfrm>
        <a:off x="1292549" y="478"/>
        <a:ext cx="2231534" cy="1119090"/>
      </dsp:txXfrm>
    </dsp:sp>
    <dsp:sp modelId="{CE599E68-1B86-4D1C-8AF7-7076E5A563E9}">
      <dsp:nvSpPr>
        <dsp:cNvPr id="0" name=""/>
        <dsp:cNvSpPr/>
      </dsp:nvSpPr>
      <dsp:spPr>
        <a:xfrm>
          <a:off x="3524084" y="478"/>
          <a:ext cx="1434881" cy="11190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437" tIns="118437" rIns="118437" bIns="118437" numCol="1" spcCol="1270" anchor="ctr" anchorCtr="0">
          <a:noAutofit/>
        </a:bodyPr>
        <a:lstStyle/>
        <a:p>
          <a:pPr marL="0" lvl="0" indent="0" algn="l" defTabSz="422275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50" kern="1200" dirty="0"/>
            <a:t>The blockchain is a decentralized ledger storing records in blocks.</a:t>
          </a:r>
        </a:p>
      </dsp:txBody>
      <dsp:txXfrm>
        <a:off x="3524084" y="478"/>
        <a:ext cx="1434881" cy="1119090"/>
      </dsp:txXfrm>
    </dsp:sp>
    <dsp:sp modelId="{B51843DC-B086-4A20-8929-E77C94A60122}">
      <dsp:nvSpPr>
        <dsp:cNvPr id="0" name=""/>
        <dsp:cNvSpPr/>
      </dsp:nvSpPr>
      <dsp:spPr>
        <a:xfrm>
          <a:off x="0" y="1399341"/>
          <a:ext cx="4958965" cy="111909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00099B8-BD50-449A-AB14-320CA1F1CF69}">
      <dsp:nvSpPr>
        <dsp:cNvPr id="0" name=""/>
        <dsp:cNvSpPr/>
      </dsp:nvSpPr>
      <dsp:spPr>
        <a:xfrm>
          <a:off x="338524" y="1651136"/>
          <a:ext cx="615499" cy="61549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CA7B2A3-752A-4C7D-AADC-817586E677B8}">
      <dsp:nvSpPr>
        <dsp:cNvPr id="0" name=""/>
        <dsp:cNvSpPr/>
      </dsp:nvSpPr>
      <dsp:spPr>
        <a:xfrm>
          <a:off x="1292549" y="1399341"/>
          <a:ext cx="2231534" cy="11190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437" tIns="118437" rIns="118437" bIns="118437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/>
            <a:t>Versatility Beyond Cryptocurrency:</a:t>
          </a:r>
          <a:endParaRPr lang="en-US" sz="2000" kern="1200"/>
        </a:p>
      </dsp:txBody>
      <dsp:txXfrm>
        <a:off x="1292549" y="1399341"/>
        <a:ext cx="2231534" cy="1119090"/>
      </dsp:txXfrm>
    </dsp:sp>
    <dsp:sp modelId="{F6E667DB-FFCA-4663-B915-8AE9BAC2DAF2}">
      <dsp:nvSpPr>
        <dsp:cNvPr id="0" name=""/>
        <dsp:cNvSpPr/>
      </dsp:nvSpPr>
      <dsp:spPr>
        <a:xfrm>
          <a:off x="3524084" y="1399341"/>
          <a:ext cx="1434881" cy="11190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437" tIns="118437" rIns="118437" bIns="118437" numCol="1" spcCol="1270" anchor="ctr" anchorCtr="0">
          <a:noAutofit/>
        </a:bodyPr>
        <a:lstStyle/>
        <a:p>
          <a:pPr marL="0" lvl="0" indent="0" algn="l" defTabSz="377825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50" kern="1200" dirty="0"/>
            <a:t>Typically used with cryptocurrency but not limited to it.</a:t>
          </a:r>
        </a:p>
        <a:p>
          <a:pPr marL="0" lvl="0" indent="0" algn="l" defTabSz="377825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50" kern="1200" dirty="0"/>
            <a:t>Applicable in various industries for secure and transparent transactions.</a:t>
          </a:r>
        </a:p>
      </dsp:txBody>
      <dsp:txXfrm>
        <a:off x="3524084" y="1399341"/>
        <a:ext cx="1434881" cy="1119090"/>
      </dsp:txXfrm>
    </dsp:sp>
    <dsp:sp modelId="{D283A11C-8D33-4801-BAFF-FF8B26CA3648}">
      <dsp:nvSpPr>
        <dsp:cNvPr id="0" name=""/>
        <dsp:cNvSpPr/>
      </dsp:nvSpPr>
      <dsp:spPr>
        <a:xfrm>
          <a:off x="0" y="2798204"/>
          <a:ext cx="4958965" cy="111909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AAE7DB9-4DDF-4992-B691-F881FCC2DF7F}">
      <dsp:nvSpPr>
        <dsp:cNvPr id="0" name=""/>
        <dsp:cNvSpPr/>
      </dsp:nvSpPr>
      <dsp:spPr>
        <a:xfrm>
          <a:off x="338524" y="3049999"/>
          <a:ext cx="615499" cy="61549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967C50F-FAA1-413A-9BC4-38F07F2A7479}">
      <dsp:nvSpPr>
        <dsp:cNvPr id="0" name=""/>
        <dsp:cNvSpPr/>
      </dsp:nvSpPr>
      <dsp:spPr>
        <a:xfrm>
          <a:off x="1292549" y="2798204"/>
          <a:ext cx="2231534" cy="11190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437" tIns="118437" rIns="118437" bIns="118437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/>
            <a:t>Eliminating Intermediaries:</a:t>
          </a:r>
          <a:endParaRPr lang="en-US" sz="2000" kern="1200"/>
        </a:p>
      </dsp:txBody>
      <dsp:txXfrm>
        <a:off x="1292549" y="2798204"/>
        <a:ext cx="2231534" cy="1119090"/>
      </dsp:txXfrm>
    </dsp:sp>
    <dsp:sp modelId="{BC64C2CD-2E5E-4534-BEB6-7D77ABC3B231}">
      <dsp:nvSpPr>
        <dsp:cNvPr id="0" name=""/>
        <dsp:cNvSpPr/>
      </dsp:nvSpPr>
      <dsp:spPr>
        <a:xfrm>
          <a:off x="3524084" y="2798204"/>
          <a:ext cx="1434881" cy="11190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437" tIns="118437" rIns="118437" bIns="118437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Enables transactions without the need for intermediaries (e.g., banks in terms of crypto).</a:t>
          </a:r>
        </a:p>
      </dsp:txBody>
      <dsp:txXfrm>
        <a:off x="3524084" y="2798204"/>
        <a:ext cx="1434881" cy="111909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C94FD5-0F3C-4956-9AEF-EF22E6157CD6}">
      <dsp:nvSpPr>
        <dsp:cNvPr id="0" name=""/>
        <dsp:cNvSpPr/>
      </dsp:nvSpPr>
      <dsp:spPr>
        <a:xfrm rot="5400000">
          <a:off x="6912219" y="-3066634"/>
          <a:ext cx="476777" cy="67299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Title: Blockchain Technology Basics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URL: </a:t>
          </a:r>
          <a:r>
            <a:rPr lang="en-US" sz="1200" kern="1200" dirty="0">
              <a:hlinkClick xmlns:r="http://schemas.openxmlformats.org/officeDocument/2006/relationships" r:id="rId1"/>
            </a:rPr>
            <a:t>https://www.spheregen.com/blockchain-technology-basics/</a:t>
          </a:r>
          <a:endParaRPr lang="en-US" sz="1200" kern="1200" dirty="0"/>
        </a:p>
      </dsp:txBody>
      <dsp:txXfrm rot="-5400000">
        <a:off x="3785616" y="83243"/>
        <a:ext cx="6706710" cy="430229"/>
      </dsp:txXfrm>
    </dsp:sp>
    <dsp:sp modelId="{BEAB55F8-1566-4832-9E9C-729D3A5C5B8B}">
      <dsp:nvSpPr>
        <dsp:cNvPr id="0" name=""/>
        <dsp:cNvSpPr/>
      </dsp:nvSpPr>
      <dsp:spPr>
        <a:xfrm>
          <a:off x="0" y="371"/>
          <a:ext cx="3785616" cy="59597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 err="1"/>
            <a:t>SphereGen</a:t>
          </a:r>
          <a:endParaRPr lang="en-US" sz="2100" kern="1200" dirty="0"/>
        </a:p>
      </dsp:txBody>
      <dsp:txXfrm>
        <a:off x="29093" y="29464"/>
        <a:ext cx="3727430" cy="537785"/>
      </dsp:txXfrm>
    </dsp:sp>
    <dsp:sp modelId="{B1D51EEF-3BC6-4281-A50E-9302CB4FFDED}">
      <dsp:nvSpPr>
        <dsp:cNvPr id="0" name=""/>
        <dsp:cNvSpPr/>
      </dsp:nvSpPr>
      <dsp:spPr>
        <a:xfrm rot="5400000">
          <a:off x="6912219" y="-2440863"/>
          <a:ext cx="476777" cy="67299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/>
            <a:t>Title: Simplified diagram of a blockchain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/>
            <a:t>URL: </a:t>
          </a:r>
          <a:r>
            <a:rPr lang="en-US" sz="1200" kern="1200">
              <a:hlinkClick xmlns:r="http://schemas.openxmlformats.org/officeDocument/2006/relationships" r:id="rId2"/>
            </a:rPr>
            <a:t>https://www.researchgate.net/figure/Simplified-diagram-of-a-blockchain_fig1_332715800</a:t>
          </a:r>
          <a:endParaRPr lang="en-US" sz="1200" kern="1200"/>
        </a:p>
      </dsp:txBody>
      <dsp:txXfrm rot="-5400000">
        <a:off x="3785616" y="709014"/>
        <a:ext cx="6706710" cy="430229"/>
      </dsp:txXfrm>
    </dsp:sp>
    <dsp:sp modelId="{32AC66C3-EF3B-4A83-AAF4-A206F13DEDBF}">
      <dsp:nvSpPr>
        <dsp:cNvPr id="0" name=""/>
        <dsp:cNvSpPr/>
      </dsp:nvSpPr>
      <dsp:spPr>
        <a:xfrm>
          <a:off x="0" y="626142"/>
          <a:ext cx="3785616" cy="59597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/>
            <a:t>ResearchGate</a:t>
          </a:r>
          <a:endParaRPr lang="en-US" sz="2100" kern="1200"/>
        </a:p>
      </dsp:txBody>
      <dsp:txXfrm>
        <a:off x="29093" y="655235"/>
        <a:ext cx="3727430" cy="537785"/>
      </dsp:txXfrm>
    </dsp:sp>
    <dsp:sp modelId="{FD73BD83-DE7E-4A77-9705-5A54C4C84278}">
      <dsp:nvSpPr>
        <dsp:cNvPr id="0" name=""/>
        <dsp:cNvSpPr/>
      </dsp:nvSpPr>
      <dsp:spPr>
        <a:xfrm rot="5400000">
          <a:off x="6912219" y="-1815093"/>
          <a:ext cx="476777" cy="67299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/>
            <a:t>Title: Blockchain Explained: The Complete Guide - Part 1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/>
            <a:t>URL: </a:t>
          </a:r>
          <a:r>
            <a:rPr lang="en-US" sz="1200" kern="1200">
              <a:hlinkClick xmlns:r="http://schemas.openxmlformats.org/officeDocument/2006/relationships" r:id="rId3"/>
            </a:rPr>
            <a:t>https://www.trentonsystems.com/blog/blockchain-explained-the-complete-guide-part-1</a:t>
          </a:r>
          <a:endParaRPr lang="en-US" sz="1200" kern="1200"/>
        </a:p>
      </dsp:txBody>
      <dsp:txXfrm rot="-5400000">
        <a:off x="3785616" y="1334784"/>
        <a:ext cx="6706710" cy="430229"/>
      </dsp:txXfrm>
    </dsp:sp>
    <dsp:sp modelId="{E3318425-6782-4997-AD2F-562C98C295E8}">
      <dsp:nvSpPr>
        <dsp:cNvPr id="0" name=""/>
        <dsp:cNvSpPr/>
      </dsp:nvSpPr>
      <dsp:spPr>
        <a:xfrm>
          <a:off x="0" y="1251912"/>
          <a:ext cx="3785616" cy="59597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/>
            <a:t>Trenton Systems</a:t>
          </a:r>
          <a:endParaRPr lang="en-US" sz="2100" kern="1200"/>
        </a:p>
      </dsp:txBody>
      <dsp:txXfrm>
        <a:off x="29093" y="1281005"/>
        <a:ext cx="3727430" cy="537785"/>
      </dsp:txXfrm>
    </dsp:sp>
    <dsp:sp modelId="{18A24D7D-EABD-4B26-A5CF-BBDD2E162D36}">
      <dsp:nvSpPr>
        <dsp:cNvPr id="0" name=""/>
        <dsp:cNvSpPr/>
      </dsp:nvSpPr>
      <dsp:spPr>
        <a:xfrm rot="5400000">
          <a:off x="6912219" y="-1189323"/>
          <a:ext cx="476777" cy="67299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/>
            <a:t>Title: Blockchain Tutorial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/>
            <a:t>URL: </a:t>
          </a:r>
          <a:r>
            <a:rPr lang="en-US" sz="1200" kern="1200">
              <a:hlinkClick xmlns:r="http://schemas.openxmlformats.org/officeDocument/2006/relationships" r:id="rId4"/>
            </a:rPr>
            <a:t>https://www.simplilearn.com/tutorials/blockchain-tutorial/blockchain-technology</a:t>
          </a:r>
          <a:endParaRPr lang="en-US" sz="1200" kern="1200"/>
        </a:p>
      </dsp:txBody>
      <dsp:txXfrm rot="-5400000">
        <a:off x="3785616" y="1960554"/>
        <a:ext cx="6706710" cy="430229"/>
      </dsp:txXfrm>
    </dsp:sp>
    <dsp:sp modelId="{D908C739-0107-47A6-BA88-565018CB2A81}">
      <dsp:nvSpPr>
        <dsp:cNvPr id="0" name=""/>
        <dsp:cNvSpPr/>
      </dsp:nvSpPr>
      <dsp:spPr>
        <a:xfrm>
          <a:off x="0" y="1877683"/>
          <a:ext cx="3785616" cy="59597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/>
            <a:t>Simplilearn - Blockchain Tutorial</a:t>
          </a:r>
          <a:endParaRPr lang="en-US" sz="2100" kern="1200"/>
        </a:p>
      </dsp:txBody>
      <dsp:txXfrm>
        <a:off x="29093" y="1906776"/>
        <a:ext cx="3727430" cy="537785"/>
      </dsp:txXfrm>
    </dsp:sp>
    <dsp:sp modelId="{A71744BF-129D-4429-AC5E-4EBC1071A8A5}">
      <dsp:nvSpPr>
        <dsp:cNvPr id="0" name=""/>
        <dsp:cNvSpPr/>
      </dsp:nvSpPr>
      <dsp:spPr>
        <a:xfrm rot="5400000">
          <a:off x="6912219" y="-563552"/>
          <a:ext cx="476777" cy="67299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/>
            <a:t>Title: Blockchain Wallet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/>
            <a:t>URL: </a:t>
          </a:r>
          <a:r>
            <a:rPr lang="en-US" sz="1200" kern="1200">
              <a:hlinkClick xmlns:r="http://schemas.openxmlformats.org/officeDocument/2006/relationships" r:id="rId5"/>
            </a:rPr>
            <a:t>https://www.simplilearn.com/tutorials/blockchain-tutorial/blockchain-wallet</a:t>
          </a:r>
          <a:endParaRPr lang="en-US" sz="1200" kern="1200"/>
        </a:p>
      </dsp:txBody>
      <dsp:txXfrm rot="-5400000">
        <a:off x="3785616" y="2586325"/>
        <a:ext cx="6706710" cy="430229"/>
      </dsp:txXfrm>
    </dsp:sp>
    <dsp:sp modelId="{50D26ADB-1258-4E7E-8F6B-1AAD93C84FF8}">
      <dsp:nvSpPr>
        <dsp:cNvPr id="0" name=""/>
        <dsp:cNvSpPr/>
      </dsp:nvSpPr>
      <dsp:spPr>
        <a:xfrm>
          <a:off x="0" y="2503453"/>
          <a:ext cx="3785616" cy="59597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/>
            <a:t>Simplilearn - Blockchain Wallet</a:t>
          </a:r>
          <a:endParaRPr lang="en-US" sz="2100" kern="1200"/>
        </a:p>
      </dsp:txBody>
      <dsp:txXfrm>
        <a:off x="29093" y="2532546"/>
        <a:ext cx="3727430" cy="537785"/>
      </dsp:txXfrm>
    </dsp:sp>
    <dsp:sp modelId="{3ECC8436-9C14-4EAC-BEED-9B58957AD1BF}">
      <dsp:nvSpPr>
        <dsp:cNvPr id="0" name=""/>
        <dsp:cNvSpPr/>
      </dsp:nvSpPr>
      <dsp:spPr>
        <a:xfrm rot="5400000">
          <a:off x="6912219" y="62217"/>
          <a:ext cx="476777" cy="67299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/>
            <a:t>Title: Visual Studio Code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/>
            <a:t>URL: </a:t>
          </a:r>
          <a:r>
            <a:rPr lang="en-US" sz="1200" kern="1200">
              <a:hlinkClick xmlns:r="http://schemas.openxmlformats.org/officeDocument/2006/relationships" r:id="rId6"/>
            </a:rPr>
            <a:t>https://code.visualstudio.com/</a:t>
          </a:r>
          <a:endParaRPr lang="en-US" sz="1200" kern="1200"/>
        </a:p>
      </dsp:txBody>
      <dsp:txXfrm rot="-5400000">
        <a:off x="3785616" y="3212094"/>
        <a:ext cx="6706710" cy="430229"/>
      </dsp:txXfrm>
    </dsp:sp>
    <dsp:sp modelId="{8A8F0459-CD3C-4DA0-A63C-CAF1A55B6ABB}">
      <dsp:nvSpPr>
        <dsp:cNvPr id="0" name=""/>
        <dsp:cNvSpPr/>
      </dsp:nvSpPr>
      <dsp:spPr>
        <a:xfrm>
          <a:off x="0" y="3129223"/>
          <a:ext cx="3785616" cy="59597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/>
            <a:t>Visual Studio Code</a:t>
          </a:r>
          <a:endParaRPr lang="en-US" sz="2100" kern="1200"/>
        </a:p>
      </dsp:txBody>
      <dsp:txXfrm>
        <a:off x="29093" y="3158316"/>
        <a:ext cx="3727430" cy="537785"/>
      </dsp:txXfrm>
    </dsp:sp>
    <dsp:sp modelId="{1418A812-4FEE-49E9-8044-7D55799CA2A9}">
      <dsp:nvSpPr>
        <dsp:cNvPr id="0" name=""/>
        <dsp:cNvSpPr/>
      </dsp:nvSpPr>
      <dsp:spPr>
        <a:xfrm rot="5400000">
          <a:off x="6912219" y="687988"/>
          <a:ext cx="476777" cy="67299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/>
            <a:t>Title: Python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/>
            <a:t>URL: </a:t>
          </a:r>
          <a:r>
            <a:rPr lang="en-US" sz="1200" kern="1200">
              <a:hlinkClick xmlns:r="http://schemas.openxmlformats.org/officeDocument/2006/relationships" r:id="rId7"/>
            </a:rPr>
            <a:t>https://www.python.org/</a:t>
          </a:r>
          <a:endParaRPr lang="en-US" sz="1200" kern="1200"/>
        </a:p>
      </dsp:txBody>
      <dsp:txXfrm rot="-5400000">
        <a:off x="3785616" y="3837865"/>
        <a:ext cx="6706710" cy="430229"/>
      </dsp:txXfrm>
    </dsp:sp>
    <dsp:sp modelId="{CCD8E5B7-AB15-42B8-A915-C2B824F1F430}">
      <dsp:nvSpPr>
        <dsp:cNvPr id="0" name=""/>
        <dsp:cNvSpPr/>
      </dsp:nvSpPr>
      <dsp:spPr>
        <a:xfrm>
          <a:off x="0" y="3754994"/>
          <a:ext cx="3785616" cy="59597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/>
            <a:t>Python Official Website</a:t>
          </a:r>
          <a:endParaRPr lang="en-US" sz="2100" kern="1200"/>
        </a:p>
      </dsp:txBody>
      <dsp:txXfrm>
        <a:off x="29093" y="3784087"/>
        <a:ext cx="3727430" cy="53778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1B2377-861C-1592-F790-0C55D1EFE7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14F9AA-6058-BFDB-E328-75199EE028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B3B87C-1E14-7BE7-8468-1638398265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10488-BE50-4AF7-8B35-F16C6F66EE8A}" type="datetimeFigureOut">
              <a:rPr lang="en-US" smtClean="0"/>
              <a:t>12/7/2023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776DF5-A6AB-0B93-4445-9A3DB4ADB6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981508-6D0A-86B2-F043-40328A3EC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643A30-16D9-4DD1-8E3B-312EA53B49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144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18628E-F41E-CE64-E100-F17711A73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266D1C-DFAF-0EEF-D5A1-7E287DB742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C4239A-BCD4-3762-5ED9-2679DED081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10488-BE50-4AF7-8B35-F16C6F66EE8A}" type="datetimeFigureOut">
              <a:rPr lang="en-US" smtClean="0"/>
              <a:t>12/7/2023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0C6C99-AFB0-4B9D-3653-EA275B03A7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346E67-314E-1016-2DD8-16B3D0433E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643A30-16D9-4DD1-8E3B-312EA53B49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210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EDD278-E5A7-5C93-80DD-8B516669880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C05D65D-CAFA-07BA-EF82-518AD7D328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750CDA-43F0-E0C0-0099-0F8B3321CB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10488-BE50-4AF7-8B35-F16C6F66EE8A}" type="datetimeFigureOut">
              <a:rPr lang="en-US" smtClean="0"/>
              <a:t>12/7/2023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270CFD-4DA4-41F7-8069-72988E6D63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5BD3EB-90EA-BE8A-EE6A-18A792871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643A30-16D9-4DD1-8E3B-312EA53B49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30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8A0FDF-C384-2B5F-4C66-95D41F87A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4A06D5-906C-C10F-C60D-A2A6E50C4B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F1524C-771B-3FA0-A7B5-2FDC66C08C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10488-BE50-4AF7-8B35-F16C6F66EE8A}" type="datetimeFigureOut">
              <a:rPr lang="en-US" smtClean="0"/>
              <a:t>12/7/2023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019590-4627-E3F5-1B26-104E4FB355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4B8D79-F967-A05C-F998-9A5D96C67C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643A30-16D9-4DD1-8E3B-312EA53B49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29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15E7F0-AA82-8F09-C894-98599103EB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95BBF7-216B-346C-95AD-11C9367454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F78094-A8A2-DC4A-389F-9F93AA2D0D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10488-BE50-4AF7-8B35-F16C6F66EE8A}" type="datetimeFigureOut">
              <a:rPr lang="en-US" smtClean="0"/>
              <a:t>12/7/2023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A4CEBA-D81A-5059-ECC5-8E9320DD25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C9D1AE-AFE8-9531-834E-6A119D505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643A30-16D9-4DD1-8E3B-312EA53B49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240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DC69D-B49A-05CA-A6CD-F74367499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8AF36A-AE27-1442-AEB4-5AD22A45BC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C1B8ED-E6E2-A11F-570E-311848E8CA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36B351-1BF4-DD99-896C-C6494C24D8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10488-BE50-4AF7-8B35-F16C6F66EE8A}" type="datetimeFigureOut">
              <a:rPr lang="en-US" smtClean="0"/>
              <a:t>12/7/2023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F89EC1-5B82-E88C-4789-E3C187CAE4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D0F4BE-7CC6-BAB2-29A2-586566FF6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643A30-16D9-4DD1-8E3B-312EA53B49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768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07C4D-030A-3674-08B0-0AC251D647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5E5BC2-AFD4-3869-D4BA-5E359EA06D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72D76B-8D1C-5C7B-EB26-0949A1FE6A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292CCBE-40D7-17E4-BE50-25BE1D28E0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95AB4D-C380-6732-1C81-A382FBE4D57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7E3AFA1-1630-A360-17EE-68F167BD1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10488-BE50-4AF7-8B35-F16C6F66EE8A}" type="datetimeFigureOut">
              <a:rPr lang="en-US" smtClean="0"/>
              <a:t>12/7/2023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35A4E6E-DAEE-BF81-B6EA-6CA7DFD5A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AD503A-0B83-68E5-7935-9F365C43B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643A30-16D9-4DD1-8E3B-312EA53B49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395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D587ED-98F4-33A2-7E00-57EAE3969C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5466A9-DA5D-A433-A1C3-622ADB94C9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10488-BE50-4AF7-8B35-F16C6F66EE8A}" type="datetimeFigureOut">
              <a:rPr lang="en-US" smtClean="0"/>
              <a:t>12/7/2023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BDB899-FA5E-47F9-39CD-1BB41B2315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C64BBE-F6EE-B52E-3AE6-1EAFAC923A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643A30-16D9-4DD1-8E3B-312EA53B49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494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6217E9A-29F8-DEEF-5C8B-AAE47DD47D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10488-BE50-4AF7-8B35-F16C6F66EE8A}" type="datetimeFigureOut">
              <a:rPr lang="en-US" smtClean="0"/>
              <a:t>12/7/2023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75887E-9719-AE0C-707C-68E8177FA6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9451E5-ED7B-D1A0-4B0B-7F3AB57426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643A30-16D9-4DD1-8E3B-312EA53B49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251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A1D69B-F871-5494-CD21-DC01F247C8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E3D7B8-315D-1F35-9B66-61526C452A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A7CBC7-9116-CD78-1E89-0B0B5F6D4A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D39FA8-A30D-EBC3-4FD0-B748C613C2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10488-BE50-4AF7-8B35-F16C6F66EE8A}" type="datetimeFigureOut">
              <a:rPr lang="en-US" smtClean="0"/>
              <a:t>12/7/2023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AFA038-96F6-8D50-2CBB-9A9FAD306F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DEF5A4-C061-6E3E-9A21-D91544579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643A30-16D9-4DD1-8E3B-312EA53B49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644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6A8CE0-18EC-80E7-BA8E-D916A334BE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BC80E13-A018-74CE-311F-2FC91538016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23F0F6-6F2E-79FE-C9DA-0773A0DA96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1C02D7-1B70-BBF6-39CD-DBCF207BFC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10488-BE50-4AF7-8B35-F16C6F66EE8A}" type="datetimeFigureOut">
              <a:rPr lang="en-US" smtClean="0"/>
              <a:t>12/7/2023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6331E7-FE6A-C122-9732-884DA16574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863681-5F3F-B76F-58F7-D8D64F787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643A30-16D9-4DD1-8E3B-312EA53B49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664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FF1A336-F020-9716-8FF9-1BA54E93BA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5FD04A-F117-158F-14F7-89F665B1A6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926B7B-383B-C15A-BAE1-5CB9BDA2C5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810488-BE50-4AF7-8B35-F16C6F66EE8A}" type="datetimeFigureOut">
              <a:rPr lang="en-US" smtClean="0"/>
              <a:t>12/7/2023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536811-C30E-2A8F-B63D-913A5B7875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95703C-C47E-FF7E-ADA1-99EE325A6F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643A30-16D9-4DD1-8E3B-312EA53B49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6019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8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FA6B11DC-B628-C037-678F-9B711F9740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905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C068EDF-41EF-0762-9B5F-381BE515CC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7622"/>
            <a:ext cx="12192000" cy="6894986"/>
            <a:chOff x="0" y="-7622"/>
            <a:chExt cx="12192000" cy="6894986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8C8FD187-A475-D812-2D68-878276E19B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-7621"/>
              <a:ext cx="12192000" cy="6887364"/>
            </a:xfrm>
            <a:prstGeom prst="rect">
              <a:avLst/>
            </a:prstGeom>
            <a:gradFill>
              <a:gsLst>
                <a:gs pos="8000">
                  <a:schemeClr val="accent5"/>
                </a:gs>
                <a:gs pos="100000">
                  <a:schemeClr val="accent2"/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D4856E30-6309-B53E-4B0A-41F5669A8D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9" y="0"/>
              <a:ext cx="8216919" cy="6887364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75000"/>
                    <a:alpha val="79000"/>
                  </a:schemeClr>
                </a:gs>
                <a:gs pos="37000">
                  <a:schemeClr val="accent5">
                    <a:lumMod val="60000"/>
                    <a:lumOff val="40000"/>
                    <a:alpha val="0"/>
                  </a:schemeClr>
                </a:gs>
              </a:gsLst>
              <a:lin ang="192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2292AAC3-53B3-1D0E-7224-E07ACADAB7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83580" y="-7622"/>
              <a:ext cx="6408021" cy="6887367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49000">
                  <a:schemeClr val="accent5">
                    <a:alpha val="0"/>
                  </a:schemeClr>
                </a:gs>
              </a:gsLst>
              <a:lin ang="11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8355044B-C54E-C937-1991-AFC200830E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9126882" y="3229127"/>
              <a:ext cx="3064719" cy="3650617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58000"/>
                  </a:schemeClr>
                </a:gs>
                <a:gs pos="56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39" name="Oval 19">
            <a:extLst>
              <a:ext uri="{FF2B5EF4-FFF2-40B4-BE49-F238E27FC236}">
                <a16:creationId xmlns:a16="http://schemas.microsoft.com/office/drawing/2014/main" id="{D4EF69EE-F5F0-8DDB-CE09-95345B8C5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1032116">
            <a:off x="3057328" y="1285731"/>
            <a:ext cx="8178674" cy="4931316"/>
          </a:xfrm>
          <a:custGeom>
            <a:avLst/>
            <a:gdLst>
              <a:gd name="connsiteX0" fmla="*/ 0 w 7999132"/>
              <a:gd name="connsiteY0" fmla="*/ 2922166 h 5844331"/>
              <a:gd name="connsiteX1" fmla="*/ 3999566 w 7999132"/>
              <a:gd name="connsiteY1" fmla="*/ 0 h 5844331"/>
              <a:gd name="connsiteX2" fmla="*/ 7999132 w 7999132"/>
              <a:gd name="connsiteY2" fmla="*/ 2922166 h 5844331"/>
              <a:gd name="connsiteX3" fmla="*/ 3999566 w 7999132"/>
              <a:gd name="connsiteY3" fmla="*/ 5844332 h 5844331"/>
              <a:gd name="connsiteX4" fmla="*/ 0 w 7999132"/>
              <a:gd name="connsiteY4" fmla="*/ 2922166 h 5844331"/>
              <a:gd name="connsiteX0" fmla="*/ 0 w 7999132"/>
              <a:gd name="connsiteY0" fmla="*/ 2934074 h 5856240"/>
              <a:gd name="connsiteX1" fmla="*/ 3999566 w 7999132"/>
              <a:gd name="connsiteY1" fmla="*/ 11908 h 5856240"/>
              <a:gd name="connsiteX2" fmla="*/ 7999132 w 7999132"/>
              <a:gd name="connsiteY2" fmla="*/ 2934074 h 5856240"/>
              <a:gd name="connsiteX3" fmla="*/ 3999566 w 7999132"/>
              <a:gd name="connsiteY3" fmla="*/ 5856240 h 5856240"/>
              <a:gd name="connsiteX4" fmla="*/ 0 w 7999132"/>
              <a:gd name="connsiteY4" fmla="*/ 2934074 h 5856240"/>
              <a:gd name="connsiteX0" fmla="*/ 0 w 8014045"/>
              <a:gd name="connsiteY0" fmla="*/ 2934074 h 5884893"/>
              <a:gd name="connsiteX1" fmla="*/ 3999566 w 8014045"/>
              <a:gd name="connsiteY1" fmla="*/ 11908 h 5884893"/>
              <a:gd name="connsiteX2" fmla="*/ 7999132 w 8014045"/>
              <a:gd name="connsiteY2" fmla="*/ 2934074 h 5884893"/>
              <a:gd name="connsiteX3" fmla="*/ 3999566 w 8014045"/>
              <a:gd name="connsiteY3" fmla="*/ 5856240 h 5884893"/>
              <a:gd name="connsiteX4" fmla="*/ 0 w 8014045"/>
              <a:gd name="connsiteY4" fmla="*/ 2934074 h 5884893"/>
              <a:gd name="connsiteX0" fmla="*/ 0 w 7397145"/>
              <a:gd name="connsiteY0" fmla="*/ 2967353 h 5889989"/>
              <a:gd name="connsiteX1" fmla="*/ 3999566 w 7397145"/>
              <a:gd name="connsiteY1" fmla="*/ 45187 h 5889989"/>
              <a:gd name="connsiteX2" fmla="*/ 7384270 w 7397145"/>
              <a:gd name="connsiteY2" fmla="*/ 2791846 h 5889989"/>
              <a:gd name="connsiteX3" fmla="*/ 3999566 w 7397145"/>
              <a:gd name="connsiteY3" fmla="*/ 5889519 h 5889989"/>
              <a:gd name="connsiteX4" fmla="*/ 0 w 7397145"/>
              <a:gd name="connsiteY4" fmla="*/ 2967353 h 5889989"/>
              <a:gd name="connsiteX0" fmla="*/ 0 w 7293308"/>
              <a:gd name="connsiteY0" fmla="*/ 2988430 h 5891494"/>
              <a:gd name="connsiteX1" fmla="*/ 3895815 w 7293308"/>
              <a:gd name="connsiteY1" fmla="*/ 46575 h 5891494"/>
              <a:gd name="connsiteX2" fmla="*/ 7280519 w 7293308"/>
              <a:gd name="connsiteY2" fmla="*/ 2793234 h 5891494"/>
              <a:gd name="connsiteX3" fmla="*/ 3895815 w 7293308"/>
              <a:gd name="connsiteY3" fmla="*/ 5890907 h 5891494"/>
              <a:gd name="connsiteX4" fmla="*/ 0 w 7293308"/>
              <a:gd name="connsiteY4" fmla="*/ 2988430 h 5891494"/>
              <a:gd name="connsiteX0" fmla="*/ 29287 w 7322595"/>
              <a:gd name="connsiteY0" fmla="*/ 2988430 h 5891551"/>
              <a:gd name="connsiteX1" fmla="*/ 3925102 w 7322595"/>
              <a:gd name="connsiteY1" fmla="*/ 46575 h 5891551"/>
              <a:gd name="connsiteX2" fmla="*/ 7309806 w 7322595"/>
              <a:gd name="connsiteY2" fmla="*/ 2793234 h 5891551"/>
              <a:gd name="connsiteX3" fmla="*/ 3925102 w 7322595"/>
              <a:gd name="connsiteY3" fmla="*/ 5890907 h 5891551"/>
              <a:gd name="connsiteX4" fmla="*/ 29287 w 7322595"/>
              <a:gd name="connsiteY4" fmla="*/ 2988430 h 5891551"/>
              <a:gd name="connsiteX0" fmla="*/ 29287 w 7322595"/>
              <a:gd name="connsiteY0" fmla="*/ 2965220 h 5868341"/>
              <a:gd name="connsiteX1" fmla="*/ 3925102 w 7322595"/>
              <a:gd name="connsiteY1" fmla="*/ 23365 h 5868341"/>
              <a:gd name="connsiteX2" fmla="*/ 7309806 w 7322595"/>
              <a:gd name="connsiteY2" fmla="*/ 2770024 h 5868341"/>
              <a:gd name="connsiteX3" fmla="*/ 3925102 w 7322595"/>
              <a:gd name="connsiteY3" fmla="*/ 5867697 h 5868341"/>
              <a:gd name="connsiteX4" fmla="*/ 29287 w 7322595"/>
              <a:gd name="connsiteY4" fmla="*/ 2965220 h 5868341"/>
              <a:gd name="connsiteX0" fmla="*/ 29287 w 7322595"/>
              <a:gd name="connsiteY0" fmla="*/ 2965220 h 5868341"/>
              <a:gd name="connsiteX1" fmla="*/ 3925102 w 7322595"/>
              <a:gd name="connsiteY1" fmla="*/ 23365 h 5868341"/>
              <a:gd name="connsiteX2" fmla="*/ 7309806 w 7322595"/>
              <a:gd name="connsiteY2" fmla="*/ 2770024 h 5868341"/>
              <a:gd name="connsiteX3" fmla="*/ 3925102 w 7322595"/>
              <a:gd name="connsiteY3" fmla="*/ 5867697 h 5868341"/>
              <a:gd name="connsiteX4" fmla="*/ 29287 w 7322595"/>
              <a:gd name="connsiteY4" fmla="*/ 2965220 h 5868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22595" h="5868341">
                <a:moveTo>
                  <a:pt x="29287" y="2965220"/>
                </a:moveTo>
                <a:cubicBezTo>
                  <a:pt x="388566" y="1232439"/>
                  <a:pt x="2421578" y="-201836"/>
                  <a:pt x="3925102" y="23365"/>
                </a:cubicBezTo>
                <a:cubicBezTo>
                  <a:pt x="5428626" y="248566"/>
                  <a:pt x="7355995" y="961700"/>
                  <a:pt x="7309806" y="2770024"/>
                </a:cubicBezTo>
                <a:cubicBezTo>
                  <a:pt x="7517749" y="6217461"/>
                  <a:pt x="5138522" y="5835164"/>
                  <a:pt x="3925102" y="5867697"/>
                </a:cubicBezTo>
                <a:cubicBezTo>
                  <a:pt x="2711682" y="5900230"/>
                  <a:pt x="-329992" y="4698001"/>
                  <a:pt x="29287" y="2965220"/>
                </a:cubicBezTo>
                <a:close/>
              </a:path>
            </a:pathLst>
          </a:custGeom>
          <a:gradFill>
            <a:gsLst>
              <a:gs pos="0">
                <a:schemeClr val="accent5">
                  <a:lumMod val="75000"/>
                </a:schemeClr>
              </a:gs>
              <a:gs pos="100000">
                <a:schemeClr val="accent5">
                  <a:alpha val="0"/>
                </a:schemeClr>
              </a:gs>
            </a:gsLst>
            <a:lin ang="12000000" scaled="0"/>
          </a:gradFill>
          <a:effectLst>
            <a:softEdge rad="1270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Web of wires connecting pins">
            <a:extLst>
              <a:ext uri="{FF2B5EF4-FFF2-40B4-BE49-F238E27FC236}">
                <a16:creationId xmlns:a16="http://schemas.microsoft.com/office/drawing/2014/main" id="{3F2B4C35-9369-54EB-A2AA-034E761CCD4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t="3470" r="-2" b="12082"/>
          <a:stretch/>
        </p:blipFill>
        <p:spPr>
          <a:xfrm>
            <a:off x="-13395" y="3811"/>
            <a:ext cx="12204996" cy="687974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6134734-E941-B3A2-8654-2ECA3D096D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40140" y="1645449"/>
            <a:ext cx="6351568" cy="2085740"/>
          </a:xfrm>
          <a:effectLst>
            <a:outerShdw blurRad="63500" sx="102000" sy="102000" algn="ctr" rotWithShape="0">
              <a:schemeClr val="tx2">
                <a:alpha val="40000"/>
              </a:schemeClr>
            </a:outerShdw>
          </a:effectLst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Understanding The Blockchain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4A35330-E332-9DA7-4879-BAE12980C8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40140" y="3845584"/>
            <a:ext cx="6351568" cy="1400607"/>
          </a:xfrm>
          <a:effectLst>
            <a:outerShdw blurRad="63500" sx="102000" sy="102000" algn="ctr" rotWithShape="0">
              <a:schemeClr val="tx2">
                <a:alpha val="40000"/>
              </a:schemeClr>
            </a:outerShdw>
          </a:effectLst>
        </p:spPr>
        <p:txBody>
          <a:bodyPr>
            <a:normAutofit/>
          </a:bodyPr>
          <a:lstStyle/>
          <a:p>
            <a:r>
              <a:rPr lang="en-US" sz="2000">
                <a:solidFill>
                  <a:srgbClr val="FFFFFF"/>
                </a:solidFill>
              </a:rPr>
              <a:t>Author: Aiden Wesley</a:t>
            </a:r>
          </a:p>
          <a:p>
            <a:r>
              <a:rPr lang="en-US" sz="2000">
                <a:solidFill>
                  <a:srgbClr val="FFFFFF"/>
                </a:solidFill>
              </a:rPr>
              <a:t>December 7th, 2023</a:t>
            </a:r>
          </a:p>
          <a:p>
            <a:endParaRPr lang="en-US" sz="2000">
              <a:solidFill>
                <a:srgbClr val="FFFFFF"/>
              </a:solidFill>
            </a:endParaRPr>
          </a:p>
          <a:p>
            <a:endParaRPr lang="en-US" sz="20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2132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lowchart: Document 8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rgbClr val="6D5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0B0EED-7DE2-7358-3CC2-99FB89A207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845" y="-388675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Video Demo</a:t>
            </a:r>
          </a:p>
        </p:txBody>
      </p:sp>
      <p:pic>
        <p:nvPicPr>
          <p:cNvPr id="4" name="blockchain.py - Microsoft Visual Studio 2023-12-06 15-27-55" descr="A screenshot of a computer&#10;&#10;Description automatically generated">
            <a:hlinkClick r:id="" action="ppaction://media"/>
            <a:extLst>
              <a:ext uri="{FF2B5EF4-FFF2-40B4-BE49-F238E27FC236}">
                <a16:creationId xmlns:a16="http://schemas.microsoft.com/office/drawing/2014/main" id="{3140D0B4-68E0-FE70-8F72-2F1E250FEF4F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31141" y="1237538"/>
            <a:ext cx="9790860" cy="5213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203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876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7024687B-3153-123C-0A8C-D7D007FAF1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-29768"/>
            <a:ext cx="12202175" cy="1519356"/>
            <a:chOff x="-1" y="-29768"/>
            <a:chExt cx="12202175" cy="1519356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8D6305F5-7509-0BF5-12D3-30451FCD73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5341412" y="-5371175"/>
              <a:ext cx="1519350" cy="12202174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0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71C5C7A-6D55-5B27-646E-39C962693C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8917093" y="-1801610"/>
              <a:ext cx="1507122" cy="5063040"/>
            </a:xfrm>
            <a:prstGeom prst="rect">
              <a:avLst/>
            </a:prstGeom>
            <a:gradFill>
              <a:gsLst>
                <a:gs pos="5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1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3B3B1F4-948C-963C-E6EA-60CF7FBFA2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3100712" y="-3130481"/>
              <a:ext cx="1519356" cy="7720782"/>
            </a:xfrm>
            <a:prstGeom prst="rect">
              <a:avLst/>
            </a:prstGeom>
            <a:gradFill>
              <a:gsLst>
                <a:gs pos="2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75000"/>
                  </a:schemeClr>
                </a:gs>
              </a:gsLst>
              <a:lin ang="1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58C09F1-0D2D-FC6B-CCF4-41E1A743E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691" y="301843"/>
            <a:ext cx="10477109" cy="1003532"/>
          </a:xfrm>
        </p:spPr>
        <p:txBody>
          <a:bodyPr anchor="ctr">
            <a:normAutofit/>
          </a:bodyPr>
          <a:lstStyle/>
          <a:p>
            <a:r>
              <a:rPr lang="en-US" sz="3200" b="1" dirty="0">
                <a:solidFill>
                  <a:srgbClr val="FFFFFF"/>
                </a:solidFill>
              </a:rPr>
              <a:t>Educational Benefits</a:t>
            </a:r>
            <a:br>
              <a:rPr lang="en-US" sz="3200" b="1" dirty="0">
                <a:solidFill>
                  <a:srgbClr val="FFFFFF"/>
                </a:solidFill>
              </a:rPr>
            </a:br>
            <a:endParaRPr lang="en-US" sz="3200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839930-83AB-DDAE-2516-FB7A717C38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6301" y="2308124"/>
            <a:ext cx="5025735" cy="3673576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000" b="1"/>
              <a:t>Real-World Applications</a:t>
            </a:r>
            <a:endParaRPr lang="en-US" sz="200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/>
              <a:t>Hands-On Understanding</a:t>
            </a:r>
            <a:endParaRPr lang="en-US" sz="200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/>
              <a:t>User Transactions</a:t>
            </a:r>
            <a:endParaRPr lang="en-US" sz="200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/>
              <a:t>Blockchain Concepts</a:t>
            </a:r>
            <a:endParaRPr lang="en-US" sz="200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/>
              <a:t>Wallet Creation</a:t>
            </a:r>
            <a:endParaRPr lang="en-US" sz="200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/>
              <a:t>Interactive Learning Experience:</a:t>
            </a:r>
            <a:endParaRPr lang="en-US" sz="2000"/>
          </a:p>
          <a:p>
            <a:endParaRPr lang="en-US" sz="2000"/>
          </a:p>
        </p:txBody>
      </p:sp>
      <p:pic>
        <p:nvPicPr>
          <p:cNvPr id="26" name="Graphic 25" descr="Education">
            <a:extLst>
              <a:ext uri="{FF2B5EF4-FFF2-40B4-BE49-F238E27FC236}">
                <a16:creationId xmlns:a16="http://schemas.microsoft.com/office/drawing/2014/main" id="{067DF42A-3A18-29FB-AAC3-EB2F9254BD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13191" y="2308124"/>
            <a:ext cx="3673576" cy="3673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335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Many question marks on black background">
            <a:extLst>
              <a:ext uri="{FF2B5EF4-FFF2-40B4-BE49-F238E27FC236}">
                <a16:creationId xmlns:a16="http://schemas.microsoft.com/office/drawing/2014/main" id="{5959DE3E-D212-F5A5-6C8B-2DC8DEF483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87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E008AF-857D-CD58-DF13-C420F7A4F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rgbClr val="FFFFFF"/>
                </a:solidFill>
              </a:rPr>
              <a:t>Questions about the blockchain?</a:t>
            </a:r>
          </a:p>
        </p:txBody>
      </p:sp>
    </p:spTree>
    <p:extLst>
      <p:ext uri="{BB962C8B-B14F-4D97-AF65-F5344CB8AC3E}">
        <p14:creationId xmlns:p14="http://schemas.microsoft.com/office/powerpoint/2010/main" val="2856794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1D674-F039-0936-6DFA-E480731BF0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References</a:t>
            </a:r>
            <a:endParaRPr lang="en-US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3E20A77-D3BB-F4CA-FA08-03E075FC3F1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25526520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53474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955A2079-FA98-4876-80F0-72364A7D2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3D81C5-CFD2-10D3-77A3-658DC31B6D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7188"/>
            <a:ext cx="10515600" cy="1133499"/>
          </a:xfrm>
        </p:spPr>
        <p:txBody>
          <a:bodyPr>
            <a:normAutofit/>
          </a:bodyPr>
          <a:lstStyle/>
          <a:p>
            <a:pPr algn="ctr"/>
            <a:r>
              <a:rPr lang="en-US" sz="5200"/>
              <a:t>Problem and Solution</a:t>
            </a:r>
          </a:p>
        </p:txBody>
      </p:sp>
      <p:graphicFrame>
        <p:nvGraphicFramePr>
          <p:cNvPr id="19" name="Content Placeholder 2">
            <a:extLst>
              <a:ext uri="{FF2B5EF4-FFF2-40B4-BE49-F238E27FC236}">
                <a16:creationId xmlns:a16="http://schemas.microsoft.com/office/drawing/2014/main" id="{F001FC90-BA9A-7A0B-89EE-ECBCA6906A2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0394178"/>
              </p:ext>
            </p:extLst>
          </p:nvPr>
        </p:nvGraphicFramePr>
        <p:xfrm>
          <a:off x="838200" y="1828800"/>
          <a:ext cx="10515600" cy="4352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93688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FF47CB7-972F-479F-A36D-9E72D26EC8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0D153B68-5844-490D-8E67-F616D6D72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1766176" cy="2061837"/>
          </a:xfrm>
          <a:custGeom>
            <a:avLst/>
            <a:gdLst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13657 w 10768629"/>
              <a:gd name="connsiteY144" fmla="*/ 1730706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84330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</a:cxnLst>
            <a:rect l="l" t="t" r="r" b="b"/>
            <a:pathLst>
              <a:path w="10768629" h="1978172">
                <a:moveTo>
                  <a:pt x="0" y="0"/>
                </a:moveTo>
                <a:lnTo>
                  <a:pt x="10768629" y="0"/>
                </a:lnTo>
                <a:lnTo>
                  <a:pt x="10733254" y="31439"/>
                </a:lnTo>
                <a:lnTo>
                  <a:pt x="10727085" y="37910"/>
                </a:lnTo>
                <a:cubicBezTo>
                  <a:pt x="10712973" y="56080"/>
                  <a:pt x="10699457" y="78430"/>
                  <a:pt x="10675953" y="68623"/>
                </a:cubicBezTo>
                <a:cubicBezTo>
                  <a:pt x="10685972" y="89202"/>
                  <a:pt x="10641629" y="69781"/>
                  <a:pt x="10637091" y="90361"/>
                </a:cubicBezTo>
                <a:cubicBezTo>
                  <a:pt x="10635214" y="107005"/>
                  <a:pt x="10621323" y="104993"/>
                  <a:pt x="10610971" y="110764"/>
                </a:cubicBezTo>
                <a:cubicBezTo>
                  <a:pt x="10603980" y="127568"/>
                  <a:pt x="10551417" y="141180"/>
                  <a:pt x="10532872" y="138028"/>
                </a:cubicBezTo>
                <a:cubicBezTo>
                  <a:pt x="10480300" y="119072"/>
                  <a:pt x="10440532" y="186296"/>
                  <a:pt x="10398558" y="172911"/>
                </a:cubicBezTo>
                <a:cubicBezTo>
                  <a:pt x="10387708" y="174114"/>
                  <a:pt x="10378792" y="177646"/>
                  <a:pt x="10371128" y="182609"/>
                </a:cubicBezTo>
                <a:lnTo>
                  <a:pt x="10352178" y="199976"/>
                </a:lnTo>
                <a:lnTo>
                  <a:pt x="10351815" y="211879"/>
                </a:lnTo>
                <a:lnTo>
                  <a:pt x="10337471" y="218661"/>
                </a:lnTo>
                <a:lnTo>
                  <a:pt x="10334625" y="222351"/>
                </a:lnTo>
                <a:cubicBezTo>
                  <a:pt x="10321108" y="225227"/>
                  <a:pt x="10278615" y="228401"/>
                  <a:pt x="10256365" y="235917"/>
                </a:cubicBezTo>
                <a:cubicBezTo>
                  <a:pt x="10218136" y="258033"/>
                  <a:pt x="10224552" y="209685"/>
                  <a:pt x="10201127" y="267448"/>
                </a:cubicBezTo>
                <a:cubicBezTo>
                  <a:pt x="10121320" y="273476"/>
                  <a:pt x="10040763" y="345580"/>
                  <a:pt x="9961218" y="326720"/>
                </a:cubicBezTo>
                <a:cubicBezTo>
                  <a:pt x="9980173" y="341621"/>
                  <a:pt x="9883038" y="318484"/>
                  <a:pt x="9859715" y="355698"/>
                </a:cubicBezTo>
                <a:cubicBezTo>
                  <a:pt x="9812822" y="367758"/>
                  <a:pt x="9752089" y="383830"/>
                  <a:pt x="9679867" y="399081"/>
                </a:cubicBezTo>
                <a:cubicBezTo>
                  <a:pt x="9618357" y="415668"/>
                  <a:pt x="9525492" y="446315"/>
                  <a:pt x="9490654" y="455225"/>
                </a:cubicBezTo>
                <a:lnTo>
                  <a:pt x="9470837" y="452539"/>
                </a:lnTo>
                <a:lnTo>
                  <a:pt x="9469082" y="454891"/>
                </a:lnTo>
                <a:cubicBezTo>
                  <a:pt x="9460057" y="461184"/>
                  <a:pt x="9453495" y="461729"/>
                  <a:pt x="9448038" y="459733"/>
                </a:cubicBezTo>
                <a:lnTo>
                  <a:pt x="9396821" y="455795"/>
                </a:lnTo>
                <a:lnTo>
                  <a:pt x="9392197" y="459796"/>
                </a:lnTo>
                <a:lnTo>
                  <a:pt x="9347994" y="464462"/>
                </a:lnTo>
                <a:cubicBezTo>
                  <a:pt x="9347959" y="465155"/>
                  <a:pt x="9347925" y="465846"/>
                  <a:pt x="9347889" y="466539"/>
                </a:cubicBezTo>
                <a:cubicBezTo>
                  <a:pt x="9346648" y="471307"/>
                  <a:pt x="9343831" y="475025"/>
                  <a:pt x="9337639" y="476654"/>
                </a:cubicBezTo>
                <a:cubicBezTo>
                  <a:pt x="9354547" y="503661"/>
                  <a:pt x="9307720" y="510631"/>
                  <a:pt x="9287964" y="513052"/>
                </a:cubicBezTo>
                <a:cubicBezTo>
                  <a:pt x="9269905" y="526173"/>
                  <a:pt x="9245386" y="544358"/>
                  <a:pt x="9229283" y="555377"/>
                </a:cubicBezTo>
                <a:lnTo>
                  <a:pt x="9220274" y="557502"/>
                </a:lnTo>
                <a:cubicBezTo>
                  <a:pt x="9220250" y="557668"/>
                  <a:pt x="9220226" y="557835"/>
                  <a:pt x="9220202" y="558001"/>
                </a:cubicBezTo>
                <a:cubicBezTo>
                  <a:pt x="9218468" y="559434"/>
                  <a:pt x="9215591" y="560497"/>
                  <a:pt x="9210908" y="561147"/>
                </a:cubicBezTo>
                <a:lnTo>
                  <a:pt x="9186374" y="565502"/>
                </a:lnTo>
                <a:lnTo>
                  <a:pt x="9181058" y="569943"/>
                </a:lnTo>
                <a:lnTo>
                  <a:pt x="9167549" y="584727"/>
                </a:lnTo>
                <a:lnTo>
                  <a:pt x="9149110" y="598906"/>
                </a:lnTo>
                <a:cubicBezTo>
                  <a:pt x="9133575" y="594395"/>
                  <a:pt x="9087390" y="636567"/>
                  <a:pt x="9078556" y="644039"/>
                </a:cubicBezTo>
                <a:lnTo>
                  <a:pt x="8996399" y="690055"/>
                </a:lnTo>
                <a:cubicBezTo>
                  <a:pt x="8913147" y="777045"/>
                  <a:pt x="8867993" y="772591"/>
                  <a:pt x="8803791" y="813860"/>
                </a:cubicBezTo>
                <a:cubicBezTo>
                  <a:pt x="8745270" y="819906"/>
                  <a:pt x="8690049" y="823612"/>
                  <a:pt x="8636202" y="848463"/>
                </a:cubicBezTo>
                <a:cubicBezTo>
                  <a:pt x="8594799" y="860014"/>
                  <a:pt x="8568613" y="864779"/>
                  <a:pt x="8555372" y="883171"/>
                </a:cubicBezTo>
                <a:lnTo>
                  <a:pt x="8507229" y="901665"/>
                </a:lnTo>
                <a:lnTo>
                  <a:pt x="8428473" y="927985"/>
                </a:lnTo>
                <a:cubicBezTo>
                  <a:pt x="8428287" y="929817"/>
                  <a:pt x="8428100" y="931648"/>
                  <a:pt x="8427914" y="933480"/>
                </a:cubicBezTo>
                <a:lnTo>
                  <a:pt x="8420327" y="941984"/>
                </a:lnTo>
                <a:lnTo>
                  <a:pt x="8394729" y="948347"/>
                </a:lnTo>
                <a:lnTo>
                  <a:pt x="8380548" y="987916"/>
                </a:lnTo>
                <a:lnTo>
                  <a:pt x="8375330" y="965444"/>
                </a:lnTo>
                <a:cubicBezTo>
                  <a:pt x="8372375" y="964202"/>
                  <a:pt x="8344433" y="977378"/>
                  <a:pt x="8340796" y="980522"/>
                </a:cubicBezTo>
                <a:cubicBezTo>
                  <a:pt x="8328292" y="982128"/>
                  <a:pt x="8319237" y="991089"/>
                  <a:pt x="8304438" y="996739"/>
                </a:cubicBezTo>
                <a:cubicBezTo>
                  <a:pt x="8297193" y="1005683"/>
                  <a:pt x="8289328" y="1014568"/>
                  <a:pt x="8280929" y="1023089"/>
                </a:cubicBezTo>
                <a:lnTo>
                  <a:pt x="8275760" y="1027772"/>
                </a:lnTo>
                <a:lnTo>
                  <a:pt x="8275478" y="1027605"/>
                </a:lnTo>
                <a:cubicBezTo>
                  <a:pt x="8273970" y="1028076"/>
                  <a:pt x="8251461" y="1029408"/>
                  <a:pt x="8249003" y="1032033"/>
                </a:cubicBezTo>
                <a:lnTo>
                  <a:pt x="8203836" y="1037347"/>
                </a:lnTo>
                <a:cubicBezTo>
                  <a:pt x="8172789" y="1049890"/>
                  <a:pt x="8148166" y="1034625"/>
                  <a:pt x="8122936" y="1063113"/>
                </a:cubicBezTo>
                <a:cubicBezTo>
                  <a:pt x="8093850" y="1074757"/>
                  <a:pt x="8066781" y="1075350"/>
                  <a:pt x="8043658" y="1092746"/>
                </a:cubicBezTo>
                <a:cubicBezTo>
                  <a:pt x="8032157" y="1089174"/>
                  <a:pt x="8022145" y="1089998"/>
                  <a:pt x="8015351" y="1105478"/>
                </a:cubicBezTo>
                <a:cubicBezTo>
                  <a:pt x="7987544" y="1113006"/>
                  <a:pt x="7977708" y="1099152"/>
                  <a:pt x="7963145" y="1119346"/>
                </a:cubicBezTo>
                <a:cubicBezTo>
                  <a:pt x="7942622" y="1098880"/>
                  <a:pt x="7943760" y="1109516"/>
                  <a:pt x="7938145" y="1120225"/>
                </a:cubicBezTo>
                <a:lnTo>
                  <a:pt x="7937238" y="1121204"/>
                </a:lnTo>
                <a:lnTo>
                  <a:pt x="7934398" y="1118240"/>
                </a:lnTo>
                <a:lnTo>
                  <a:pt x="7918248" y="1124371"/>
                </a:lnTo>
                <a:lnTo>
                  <a:pt x="7914119" y="1127653"/>
                </a:lnTo>
                <a:cubicBezTo>
                  <a:pt x="7911201" y="1129547"/>
                  <a:pt x="7909169" y="1130331"/>
                  <a:pt x="7907658" y="1130350"/>
                </a:cubicBezTo>
                <a:lnTo>
                  <a:pt x="7907434" y="1130103"/>
                </a:lnTo>
                <a:lnTo>
                  <a:pt x="7901508" y="1133245"/>
                </a:lnTo>
                <a:cubicBezTo>
                  <a:pt x="7891644" y="1139271"/>
                  <a:pt x="7882185" y="1145815"/>
                  <a:pt x="7873287" y="1152609"/>
                </a:cubicBezTo>
                <a:cubicBezTo>
                  <a:pt x="7864672" y="1141906"/>
                  <a:pt x="7845199" y="1159242"/>
                  <a:pt x="7834833" y="1153868"/>
                </a:cubicBezTo>
                <a:lnTo>
                  <a:pt x="7828661" y="1139994"/>
                </a:lnTo>
                <a:lnTo>
                  <a:pt x="7823966" y="1143178"/>
                </a:lnTo>
                <a:lnTo>
                  <a:pt x="7815078" y="1151776"/>
                </a:lnTo>
                <a:cubicBezTo>
                  <a:pt x="7813692" y="1152943"/>
                  <a:pt x="7812687" y="1153116"/>
                  <a:pt x="7812026" y="1151522"/>
                </a:cubicBezTo>
                <a:cubicBezTo>
                  <a:pt x="7806555" y="1153054"/>
                  <a:pt x="7788673" y="1159989"/>
                  <a:pt x="7782249" y="1160970"/>
                </a:cubicBezTo>
                <a:lnTo>
                  <a:pt x="7773476" y="1157414"/>
                </a:lnTo>
                <a:lnTo>
                  <a:pt x="7769600" y="1157365"/>
                </a:lnTo>
                <a:lnTo>
                  <a:pt x="7752631" y="1172815"/>
                </a:lnTo>
                <a:lnTo>
                  <a:pt x="7739392" y="1192062"/>
                </a:lnTo>
                <a:lnTo>
                  <a:pt x="7677677" y="1216394"/>
                </a:lnTo>
                <a:lnTo>
                  <a:pt x="7586920" y="1261888"/>
                </a:lnTo>
                <a:cubicBezTo>
                  <a:pt x="7556723" y="1298911"/>
                  <a:pt x="7489187" y="1284518"/>
                  <a:pt x="7486100" y="1292563"/>
                </a:cubicBezTo>
                <a:cubicBezTo>
                  <a:pt x="7454875" y="1308356"/>
                  <a:pt x="7453335" y="1326361"/>
                  <a:pt x="7411323" y="1340732"/>
                </a:cubicBezTo>
                <a:cubicBezTo>
                  <a:pt x="7372519" y="1390006"/>
                  <a:pt x="7288617" y="1403664"/>
                  <a:pt x="7240698" y="1438832"/>
                </a:cubicBezTo>
                <a:cubicBezTo>
                  <a:pt x="7206467" y="1417136"/>
                  <a:pt x="7227555" y="1441678"/>
                  <a:pt x="7197675" y="1447530"/>
                </a:cubicBezTo>
                <a:cubicBezTo>
                  <a:pt x="7211601" y="1474927"/>
                  <a:pt x="7159483" y="1444981"/>
                  <a:pt x="7164788" y="1480293"/>
                </a:cubicBezTo>
                <a:cubicBezTo>
                  <a:pt x="7159184" y="1480240"/>
                  <a:pt x="7153584" y="1479075"/>
                  <a:pt x="7147929" y="1477641"/>
                </a:cubicBezTo>
                <a:lnTo>
                  <a:pt x="7144965" y="1476908"/>
                </a:lnTo>
                <a:lnTo>
                  <a:pt x="7134299" y="1479969"/>
                </a:lnTo>
                <a:lnTo>
                  <a:pt x="7129809" y="1473339"/>
                </a:lnTo>
                <a:lnTo>
                  <a:pt x="7112688" y="1472575"/>
                </a:lnTo>
                <a:cubicBezTo>
                  <a:pt x="7106506" y="1473449"/>
                  <a:pt x="7100123" y="1475741"/>
                  <a:pt x="7093470" y="1480300"/>
                </a:cubicBezTo>
                <a:cubicBezTo>
                  <a:pt x="7079039" y="1501274"/>
                  <a:pt x="7048991" y="1495718"/>
                  <a:pt x="7025034" y="1506934"/>
                </a:cubicBezTo>
                <a:lnTo>
                  <a:pt x="7014783" y="1515868"/>
                </a:lnTo>
                <a:lnTo>
                  <a:pt x="6979706" y="1523511"/>
                </a:lnTo>
                <a:lnTo>
                  <a:pt x="6977890" y="1525793"/>
                </a:lnTo>
                <a:cubicBezTo>
                  <a:pt x="6971996" y="1527914"/>
                  <a:pt x="6959488" y="1529941"/>
                  <a:pt x="6944339" y="1536237"/>
                </a:cubicBezTo>
                <a:lnTo>
                  <a:pt x="6886996" y="1563569"/>
                </a:lnTo>
                <a:lnTo>
                  <a:pt x="6874510" y="1558469"/>
                </a:lnTo>
                <a:lnTo>
                  <a:pt x="6871943" y="1554651"/>
                </a:lnTo>
                <a:lnTo>
                  <a:pt x="6856174" y="1562024"/>
                </a:lnTo>
                <a:lnTo>
                  <a:pt x="6842321" y="1560554"/>
                </a:lnTo>
                <a:lnTo>
                  <a:pt x="6832713" y="1569357"/>
                </a:lnTo>
                <a:lnTo>
                  <a:pt x="6816351" y="1571495"/>
                </a:lnTo>
                <a:cubicBezTo>
                  <a:pt x="6810216" y="1571510"/>
                  <a:pt x="6803310" y="1571324"/>
                  <a:pt x="6795800" y="1572010"/>
                </a:cubicBezTo>
                <a:lnTo>
                  <a:pt x="6777546" y="1568661"/>
                </a:lnTo>
                <a:lnTo>
                  <a:pt x="6751528" y="1574143"/>
                </a:lnTo>
                <a:cubicBezTo>
                  <a:pt x="6731455" y="1578562"/>
                  <a:pt x="6712054" y="1582098"/>
                  <a:pt x="6691966" y="1582255"/>
                </a:cubicBezTo>
                <a:cubicBezTo>
                  <a:pt x="6677921" y="1590738"/>
                  <a:pt x="6663787" y="1595441"/>
                  <a:pt x="6646941" y="1588471"/>
                </a:cubicBezTo>
                <a:cubicBezTo>
                  <a:pt x="6605135" y="1597971"/>
                  <a:pt x="6598373" y="1612583"/>
                  <a:pt x="6568576" y="1606488"/>
                </a:cubicBezTo>
                <a:cubicBezTo>
                  <a:pt x="6562510" y="1614734"/>
                  <a:pt x="6558067" y="1619360"/>
                  <a:pt x="6554358" y="1621701"/>
                </a:cubicBezTo>
                <a:cubicBezTo>
                  <a:pt x="6543227" y="1628727"/>
                  <a:pt x="6538724" y="1615196"/>
                  <a:pt x="6516968" y="1617195"/>
                </a:cubicBezTo>
                <a:cubicBezTo>
                  <a:pt x="6493173" y="1617368"/>
                  <a:pt x="6528193" y="1598652"/>
                  <a:pt x="6506479" y="1602227"/>
                </a:cubicBezTo>
                <a:cubicBezTo>
                  <a:pt x="6486674" y="1613929"/>
                  <a:pt x="6478484" y="1593997"/>
                  <a:pt x="6458436" y="1607332"/>
                </a:cubicBezTo>
                <a:cubicBezTo>
                  <a:pt x="6471168" y="1620800"/>
                  <a:pt x="6410323" y="1615478"/>
                  <a:pt x="6414786" y="1628815"/>
                </a:cubicBezTo>
                <a:cubicBezTo>
                  <a:pt x="6385942" y="1615041"/>
                  <a:pt x="6386569" y="1640238"/>
                  <a:pt x="6357085" y="1640846"/>
                </a:cubicBezTo>
                <a:cubicBezTo>
                  <a:pt x="6341163" y="1636809"/>
                  <a:pt x="6331497" y="1637754"/>
                  <a:pt x="6322636" y="1648213"/>
                </a:cubicBezTo>
                <a:cubicBezTo>
                  <a:pt x="6248448" y="1627802"/>
                  <a:pt x="6286748" y="1654976"/>
                  <a:pt x="6226172" y="1654676"/>
                </a:cubicBezTo>
                <a:lnTo>
                  <a:pt x="6221217" y="1654506"/>
                </a:lnTo>
                <a:lnTo>
                  <a:pt x="6204956" y="1664280"/>
                </a:lnTo>
                <a:cubicBezTo>
                  <a:pt x="6204728" y="1665114"/>
                  <a:pt x="6204498" y="1665947"/>
                  <a:pt x="6204270" y="1666782"/>
                </a:cubicBezTo>
                <a:lnTo>
                  <a:pt x="6143810" y="1661963"/>
                </a:lnTo>
                <a:lnTo>
                  <a:pt x="6136560" y="1665728"/>
                </a:lnTo>
                <a:lnTo>
                  <a:pt x="6096155" y="1656951"/>
                </a:lnTo>
                <a:lnTo>
                  <a:pt x="6075812" y="1655422"/>
                </a:lnTo>
                <a:lnTo>
                  <a:pt x="6039495" y="1649680"/>
                </a:lnTo>
                <a:lnTo>
                  <a:pt x="6036523" y="1652121"/>
                </a:lnTo>
                <a:lnTo>
                  <a:pt x="6029328" y="1649904"/>
                </a:lnTo>
                <a:lnTo>
                  <a:pt x="6024075" y="1652779"/>
                </a:lnTo>
                <a:lnTo>
                  <a:pt x="6018085" y="1652030"/>
                </a:lnTo>
                <a:cubicBezTo>
                  <a:pt x="6006658" y="1653831"/>
                  <a:pt x="5968194" y="1662035"/>
                  <a:pt x="5955513" y="1663584"/>
                </a:cubicBezTo>
                <a:lnTo>
                  <a:pt x="5941996" y="1661326"/>
                </a:lnTo>
                <a:lnTo>
                  <a:pt x="5931789" y="1669915"/>
                </a:lnTo>
                <a:lnTo>
                  <a:pt x="5888686" y="1672175"/>
                </a:lnTo>
                <a:lnTo>
                  <a:pt x="5873794" y="1665454"/>
                </a:lnTo>
                <a:lnTo>
                  <a:pt x="5860022" y="1660635"/>
                </a:lnTo>
                <a:lnTo>
                  <a:pt x="5858237" y="1660649"/>
                </a:lnTo>
                <a:lnTo>
                  <a:pt x="5840319" y="1660798"/>
                </a:lnTo>
                <a:lnTo>
                  <a:pt x="5806984" y="1661075"/>
                </a:lnTo>
                <a:cubicBezTo>
                  <a:pt x="5785708" y="1661533"/>
                  <a:pt x="5764126" y="1662974"/>
                  <a:pt x="5742351" y="1667489"/>
                </a:cubicBezTo>
                <a:cubicBezTo>
                  <a:pt x="5659069" y="1645168"/>
                  <a:pt x="5615134" y="1706361"/>
                  <a:pt x="5521171" y="1671626"/>
                </a:cubicBezTo>
                <a:cubicBezTo>
                  <a:pt x="5491803" y="1671296"/>
                  <a:pt x="5498089" y="1662666"/>
                  <a:pt x="5457384" y="1683952"/>
                </a:cubicBezTo>
                <a:cubicBezTo>
                  <a:pt x="5356959" y="1699287"/>
                  <a:pt x="5078905" y="1774579"/>
                  <a:pt x="4950070" y="1748401"/>
                </a:cubicBezTo>
                <a:cubicBezTo>
                  <a:pt x="4918276" y="1752255"/>
                  <a:pt x="4891043" y="1756936"/>
                  <a:pt x="4872172" y="1757222"/>
                </a:cubicBezTo>
                <a:lnTo>
                  <a:pt x="4809524" y="1761033"/>
                </a:lnTo>
                <a:cubicBezTo>
                  <a:pt x="4791324" y="1772975"/>
                  <a:pt x="4777258" y="1754591"/>
                  <a:pt x="4759058" y="1766533"/>
                </a:cubicBezTo>
                <a:cubicBezTo>
                  <a:pt x="4747481" y="1770744"/>
                  <a:pt x="4734604" y="1772921"/>
                  <a:pt x="4719749" y="1771811"/>
                </a:cubicBezTo>
                <a:cubicBezTo>
                  <a:pt x="4671168" y="1780243"/>
                  <a:pt x="4634134" y="1775931"/>
                  <a:pt x="4568686" y="1786141"/>
                </a:cubicBezTo>
                <a:cubicBezTo>
                  <a:pt x="4544667" y="1777910"/>
                  <a:pt x="4432547" y="1778168"/>
                  <a:pt x="4418751" y="1796932"/>
                </a:cubicBezTo>
                <a:cubicBezTo>
                  <a:pt x="4403360" y="1801488"/>
                  <a:pt x="4385278" y="1795746"/>
                  <a:pt x="4378377" y="1815528"/>
                </a:cubicBezTo>
                <a:cubicBezTo>
                  <a:pt x="4366870" y="1839461"/>
                  <a:pt x="4337372" y="1814003"/>
                  <a:pt x="4320575" y="1832722"/>
                </a:cubicBezTo>
                <a:cubicBezTo>
                  <a:pt x="4277898" y="1857053"/>
                  <a:pt x="4243945" y="1846759"/>
                  <a:pt x="4211935" y="1860177"/>
                </a:cubicBezTo>
                <a:cubicBezTo>
                  <a:pt x="4181519" y="1859584"/>
                  <a:pt x="4171342" y="1859762"/>
                  <a:pt x="4101228" y="1868717"/>
                </a:cubicBezTo>
                <a:cubicBezTo>
                  <a:pt x="4080159" y="1876188"/>
                  <a:pt x="4039427" y="1877381"/>
                  <a:pt x="3973223" y="1881015"/>
                </a:cubicBezTo>
                <a:cubicBezTo>
                  <a:pt x="3971330" y="1884974"/>
                  <a:pt x="3952843" y="1879225"/>
                  <a:pt x="3900992" y="1880603"/>
                </a:cubicBezTo>
                <a:cubicBezTo>
                  <a:pt x="3849141" y="1881981"/>
                  <a:pt x="3740060" y="1895686"/>
                  <a:pt x="3662119" y="1889285"/>
                </a:cubicBezTo>
                <a:cubicBezTo>
                  <a:pt x="3565155" y="1881322"/>
                  <a:pt x="3613412" y="1915150"/>
                  <a:pt x="3496919" y="1873180"/>
                </a:cubicBezTo>
                <a:cubicBezTo>
                  <a:pt x="3488062" y="1895719"/>
                  <a:pt x="3474293" y="1876288"/>
                  <a:pt x="3449433" y="1889681"/>
                </a:cubicBezTo>
                <a:cubicBezTo>
                  <a:pt x="3406553" y="1891629"/>
                  <a:pt x="3413217" y="1897797"/>
                  <a:pt x="3369766" y="1916653"/>
                </a:cubicBezTo>
                <a:cubicBezTo>
                  <a:pt x="3338805" y="1929531"/>
                  <a:pt x="3289487" y="1928617"/>
                  <a:pt x="3269672" y="1938036"/>
                </a:cubicBezTo>
                <a:lnTo>
                  <a:pt x="3224897" y="1943733"/>
                </a:lnTo>
                <a:cubicBezTo>
                  <a:pt x="3188693" y="1949271"/>
                  <a:pt x="3178540" y="1909145"/>
                  <a:pt x="3161463" y="1946591"/>
                </a:cubicBezTo>
                <a:lnTo>
                  <a:pt x="3112044" y="1935614"/>
                </a:lnTo>
                <a:lnTo>
                  <a:pt x="3069716" y="1930463"/>
                </a:lnTo>
                <a:cubicBezTo>
                  <a:pt x="3049937" y="1924285"/>
                  <a:pt x="3047816" y="1925644"/>
                  <a:pt x="3005773" y="1915878"/>
                </a:cubicBezTo>
                <a:cubicBezTo>
                  <a:pt x="2978838" y="1921092"/>
                  <a:pt x="2967972" y="1927319"/>
                  <a:pt x="2897201" y="1926772"/>
                </a:cubicBezTo>
                <a:lnTo>
                  <a:pt x="2783891" y="1931749"/>
                </a:lnTo>
                <a:cubicBezTo>
                  <a:pt x="2753098" y="1932794"/>
                  <a:pt x="2731621" y="1915151"/>
                  <a:pt x="2712447" y="1933044"/>
                </a:cubicBezTo>
                <a:cubicBezTo>
                  <a:pt x="2621923" y="1990472"/>
                  <a:pt x="2637976" y="1949546"/>
                  <a:pt x="2560151" y="1963609"/>
                </a:cubicBezTo>
                <a:cubicBezTo>
                  <a:pt x="2472084" y="1973456"/>
                  <a:pt x="2423631" y="1962133"/>
                  <a:pt x="2367221" y="1971884"/>
                </a:cubicBezTo>
                <a:cubicBezTo>
                  <a:pt x="2355331" y="1950582"/>
                  <a:pt x="2295649" y="1950006"/>
                  <a:pt x="2272130" y="1961162"/>
                </a:cubicBezTo>
                <a:cubicBezTo>
                  <a:pt x="2229336" y="1964326"/>
                  <a:pt x="2232627" y="1943953"/>
                  <a:pt x="2189404" y="1978172"/>
                </a:cubicBezTo>
                <a:cubicBezTo>
                  <a:pt x="2153824" y="1968017"/>
                  <a:pt x="2114605" y="1969166"/>
                  <a:pt x="2077704" y="1965002"/>
                </a:cubicBezTo>
                <a:cubicBezTo>
                  <a:pt x="2053064" y="1962036"/>
                  <a:pt x="2051584" y="1971011"/>
                  <a:pt x="2033299" y="1969042"/>
                </a:cubicBezTo>
                <a:cubicBezTo>
                  <a:pt x="2015014" y="1967073"/>
                  <a:pt x="1998956" y="1958903"/>
                  <a:pt x="1967996" y="1953187"/>
                </a:cubicBezTo>
                <a:cubicBezTo>
                  <a:pt x="1924117" y="1970917"/>
                  <a:pt x="1915668" y="1940297"/>
                  <a:pt x="1855805" y="1926082"/>
                </a:cubicBezTo>
                <a:cubicBezTo>
                  <a:pt x="1830663" y="1943732"/>
                  <a:pt x="1810564" y="1935694"/>
                  <a:pt x="1790957" y="1919460"/>
                </a:cubicBezTo>
                <a:cubicBezTo>
                  <a:pt x="1732588" y="1924884"/>
                  <a:pt x="1679506" y="1900619"/>
                  <a:pt x="1613978" y="1891581"/>
                </a:cubicBezTo>
                <a:cubicBezTo>
                  <a:pt x="1542961" y="1912227"/>
                  <a:pt x="1506863" y="1865666"/>
                  <a:pt x="1436831" y="1856201"/>
                </a:cubicBezTo>
                <a:cubicBezTo>
                  <a:pt x="1409149" y="1862955"/>
                  <a:pt x="1416370" y="1829853"/>
                  <a:pt x="1357365" y="1832140"/>
                </a:cubicBezTo>
                <a:cubicBezTo>
                  <a:pt x="1285880" y="1811785"/>
                  <a:pt x="1273193" y="1786872"/>
                  <a:pt x="1232341" y="1785942"/>
                </a:cubicBezTo>
                <a:cubicBezTo>
                  <a:pt x="1223903" y="1792798"/>
                  <a:pt x="1160576" y="1793911"/>
                  <a:pt x="1162595" y="1784330"/>
                </a:cubicBezTo>
                <a:cubicBezTo>
                  <a:pt x="1153167" y="1787110"/>
                  <a:pt x="1122206" y="1805077"/>
                  <a:pt x="1120257" y="1789615"/>
                </a:cubicBezTo>
                <a:cubicBezTo>
                  <a:pt x="1073149" y="1786750"/>
                  <a:pt x="1034361" y="1768718"/>
                  <a:pt x="991903" y="1786741"/>
                </a:cubicBezTo>
                <a:cubicBezTo>
                  <a:pt x="966383" y="1781126"/>
                  <a:pt x="949501" y="1800915"/>
                  <a:pt x="883960" y="1809389"/>
                </a:cubicBezTo>
                <a:cubicBezTo>
                  <a:pt x="836064" y="1808194"/>
                  <a:pt x="826980" y="1826610"/>
                  <a:pt x="766531" y="1805053"/>
                </a:cubicBezTo>
                <a:cubicBezTo>
                  <a:pt x="732778" y="1801141"/>
                  <a:pt x="694055" y="1787044"/>
                  <a:pt x="669779" y="1800537"/>
                </a:cubicBezTo>
                <a:cubicBezTo>
                  <a:pt x="645252" y="1794709"/>
                  <a:pt x="563495" y="1813232"/>
                  <a:pt x="523898" y="1811085"/>
                </a:cubicBezTo>
                <a:cubicBezTo>
                  <a:pt x="457555" y="1798530"/>
                  <a:pt x="395227" y="1824052"/>
                  <a:pt x="360251" y="1830735"/>
                </a:cubicBezTo>
                <a:cubicBezTo>
                  <a:pt x="313564" y="1825583"/>
                  <a:pt x="298281" y="1811622"/>
                  <a:pt x="255207" y="1818275"/>
                </a:cubicBezTo>
                <a:cubicBezTo>
                  <a:pt x="206572" y="1839769"/>
                  <a:pt x="160277" y="1836800"/>
                  <a:pt x="101803" y="1870647"/>
                </a:cubicBezTo>
                <a:cubicBezTo>
                  <a:pt x="85849" y="1910002"/>
                  <a:pt x="27997" y="1845258"/>
                  <a:pt x="25397" y="1888443"/>
                </a:cubicBezTo>
                <a:cubicBezTo>
                  <a:pt x="19096" y="1881154"/>
                  <a:pt x="11260" y="1878398"/>
                  <a:pt x="2370" y="1878311"/>
                </a:cubicBezTo>
                <a:lnTo>
                  <a:pt x="0" y="1878785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97999A-4C0B-925E-77F2-9D9C8454E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4" y="609597"/>
            <a:ext cx="9392421" cy="1330841"/>
          </a:xfrm>
        </p:spPr>
        <p:txBody>
          <a:bodyPr>
            <a:normAutofit/>
          </a:bodyPr>
          <a:lstStyle/>
          <a:p>
            <a:r>
              <a:rPr lang="en-US" b="1" dirty="0"/>
              <a:t>What is the Blockchain?</a:t>
            </a:r>
            <a:br>
              <a:rPr lang="en-US" b="1" dirty="0"/>
            </a:br>
            <a:endParaRPr lang="en-US" dirty="0"/>
          </a:p>
        </p:txBody>
      </p:sp>
      <p:graphicFrame>
        <p:nvGraphicFramePr>
          <p:cNvPr id="17" name="Content Placeholder 2">
            <a:extLst>
              <a:ext uri="{FF2B5EF4-FFF2-40B4-BE49-F238E27FC236}">
                <a16:creationId xmlns:a16="http://schemas.microsoft.com/office/drawing/2014/main" id="{9C584FF0-5096-CF83-AB58-D70EAA9DE1E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80469086"/>
              </p:ext>
            </p:extLst>
          </p:nvPr>
        </p:nvGraphicFramePr>
        <p:xfrm>
          <a:off x="684128" y="2176738"/>
          <a:ext cx="4958966" cy="39177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3" descr="A diagram of a blockchain&#10;&#10;Description automatically generated">
            <a:extLst>
              <a:ext uri="{FF2B5EF4-FFF2-40B4-BE49-F238E27FC236}">
                <a16:creationId xmlns:a16="http://schemas.microsoft.com/office/drawing/2014/main" id="{38BB8492-7EAE-CC33-35C9-FA3EA380A02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7603" y="2771599"/>
            <a:ext cx="6190342" cy="2359612"/>
          </a:xfrm>
          <a:prstGeom prst="rect">
            <a:avLst/>
          </a:prstGeom>
        </p:spPr>
      </p:pic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9A0D773F-7A7D-4DBB-9DEA-86BB8B8F4B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381624" y="6209414"/>
            <a:ext cx="6810375" cy="648586"/>
          </a:xfrm>
          <a:custGeom>
            <a:avLst/>
            <a:gdLst>
              <a:gd name="connsiteX0" fmla="*/ 0 w 10753706"/>
              <a:gd name="connsiteY0" fmla="*/ 0 h 1027260"/>
              <a:gd name="connsiteX1" fmla="*/ 10753706 w 10753706"/>
              <a:gd name="connsiteY1" fmla="*/ 0 h 1027260"/>
              <a:gd name="connsiteX2" fmla="*/ 10748809 w 10753706"/>
              <a:gd name="connsiteY2" fmla="*/ 2522 h 1027260"/>
              <a:gd name="connsiteX3" fmla="*/ 10725330 w 10753706"/>
              <a:gd name="connsiteY3" fmla="*/ 11977 h 1027260"/>
              <a:gd name="connsiteX4" fmla="*/ 10615423 w 10753706"/>
              <a:gd name="connsiteY4" fmla="*/ 52967 h 1027260"/>
              <a:gd name="connsiteX5" fmla="*/ 10533936 w 10753706"/>
              <a:gd name="connsiteY5" fmla="*/ 53095 h 1027260"/>
              <a:gd name="connsiteX6" fmla="*/ 10466876 w 10753706"/>
              <a:gd name="connsiteY6" fmla="*/ 45180 h 1027260"/>
              <a:gd name="connsiteX7" fmla="*/ 10355090 w 10753706"/>
              <a:gd name="connsiteY7" fmla="*/ 89741 h 1027260"/>
              <a:gd name="connsiteX8" fmla="*/ 10087145 w 10753706"/>
              <a:gd name="connsiteY8" fmla="*/ 66115 h 1027260"/>
              <a:gd name="connsiteX9" fmla="*/ 10015902 w 10753706"/>
              <a:gd name="connsiteY9" fmla="*/ 76178 h 1027260"/>
              <a:gd name="connsiteX10" fmla="*/ 9806005 w 10753706"/>
              <a:gd name="connsiteY10" fmla="*/ 102435 h 1027260"/>
              <a:gd name="connsiteX11" fmla="*/ 9602583 w 10753706"/>
              <a:gd name="connsiteY11" fmla="*/ 179170 h 1027260"/>
              <a:gd name="connsiteX12" fmla="*/ 9469719 w 10753706"/>
              <a:gd name="connsiteY12" fmla="*/ 174721 h 1027260"/>
              <a:gd name="connsiteX13" fmla="*/ 9408692 w 10753706"/>
              <a:gd name="connsiteY13" fmla="*/ 189513 h 1027260"/>
              <a:gd name="connsiteX14" fmla="*/ 9364151 w 10753706"/>
              <a:gd name="connsiteY14" fmla="*/ 194072 h 1027260"/>
              <a:gd name="connsiteX15" fmla="*/ 9337751 w 10753706"/>
              <a:gd name="connsiteY15" fmla="*/ 197579 h 1027260"/>
              <a:gd name="connsiteX16" fmla="*/ 9297166 w 10753706"/>
              <a:gd name="connsiteY16" fmla="*/ 216558 h 1027260"/>
              <a:gd name="connsiteX17" fmla="*/ 9123859 w 10753706"/>
              <a:gd name="connsiteY17" fmla="*/ 237356 h 1027260"/>
              <a:gd name="connsiteX18" fmla="*/ 8950741 w 10753706"/>
              <a:gd name="connsiteY18" fmla="*/ 238020 h 1027260"/>
              <a:gd name="connsiteX19" fmla="*/ 8718236 w 10753706"/>
              <a:gd name="connsiteY19" fmla="*/ 303148 h 1027260"/>
              <a:gd name="connsiteX20" fmla="*/ 8694011 w 10753706"/>
              <a:gd name="connsiteY20" fmla="*/ 308812 h 1027260"/>
              <a:gd name="connsiteX21" fmla="*/ 8611976 w 10753706"/>
              <a:gd name="connsiteY21" fmla="*/ 324819 h 1027260"/>
              <a:gd name="connsiteX22" fmla="*/ 8562074 w 10753706"/>
              <a:gd name="connsiteY22" fmla="*/ 337971 h 1027260"/>
              <a:gd name="connsiteX23" fmla="*/ 8501724 w 10753706"/>
              <a:gd name="connsiteY23" fmla="*/ 360865 h 1027260"/>
              <a:gd name="connsiteX24" fmla="*/ 8504489 w 10753706"/>
              <a:gd name="connsiteY24" fmla="*/ 364790 h 1027260"/>
              <a:gd name="connsiteX25" fmla="*/ 8492774 w 10753706"/>
              <a:gd name="connsiteY25" fmla="*/ 366181 h 1027260"/>
              <a:gd name="connsiteX26" fmla="*/ 8466405 w 10753706"/>
              <a:gd name="connsiteY26" fmla="*/ 368724 h 1027260"/>
              <a:gd name="connsiteX27" fmla="*/ 8427069 w 10753706"/>
              <a:gd name="connsiteY27" fmla="*/ 387211 h 1027260"/>
              <a:gd name="connsiteX28" fmla="*/ 8387766 w 10753706"/>
              <a:gd name="connsiteY28" fmla="*/ 377161 h 1027260"/>
              <a:gd name="connsiteX29" fmla="*/ 8315874 w 10753706"/>
              <a:gd name="connsiteY29" fmla="*/ 395527 h 1027260"/>
              <a:gd name="connsiteX30" fmla="*/ 8274474 w 10753706"/>
              <a:gd name="connsiteY30" fmla="*/ 405112 h 1027260"/>
              <a:gd name="connsiteX31" fmla="*/ 8234664 w 10753706"/>
              <a:gd name="connsiteY31" fmla="*/ 410219 h 1027260"/>
              <a:gd name="connsiteX32" fmla="*/ 8211268 w 10753706"/>
              <a:gd name="connsiteY32" fmla="*/ 416791 h 1027260"/>
              <a:gd name="connsiteX33" fmla="*/ 8188615 w 10753706"/>
              <a:gd name="connsiteY33" fmla="*/ 421755 h 1027260"/>
              <a:gd name="connsiteX34" fmla="*/ 8179981 w 10753706"/>
              <a:gd name="connsiteY34" fmla="*/ 420402 h 1027260"/>
              <a:gd name="connsiteX35" fmla="*/ 8179307 w 10753706"/>
              <a:gd name="connsiteY35" fmla="*/ 422516 h 1027260"/>
              <a:gd name="connsiteX36" fmla="*/ 8147929 w 10753706"/>
              <a:gd name="connsiteY36" fmla="*/ 450302 h 1027260"/>
              <a:gd name="connsiteX37" fmla="*/ 8089136 w 10753706"/>
              <a:gd name="connsiteY37" fmla="*/ 465283 h 1027260"/>
              <a:gd name="connsiteX38" fmla="*/ 8049973 w 10753706"/>
              <a:gd name="connsiteY38" fmla="*/ 454121 h 1027260"/>
              <a:gd name="connsiteX39" fmla="*/ 7965913 w 10753706"/>
              <a:gd name="connsiteY39" fmla="*/ 464415 h 1027260"/>
              <a:gd name="connsiteX40" fmla="*/ 7945093 w 10753706"/>
              <a:gd name="connsiteY40" fmla="*/ 464798 h 1027260"/>
              <a:gd name="connsiteX41" fmla="*/ 7935335 w 10753706"/>
              <a:gd name="connsiteY41" fmla="*/ 462442 h 1027260"/>
              <a:gd name="connsiteX42" fmla="*/ 7904779 w 10753706"/>
              <a:gd name="connsiteY42" fmla="*/ 471429 h 1027260"/>
              <a:gd name="connsiteX43" fmla="*/ 7855604 w 10753706"/>
              <a:gd name="connsiteY43" fmla="*/ 480199 h 1027260"/>
              <a:gd name="connsiteX44" fmla="*/ 7832630 w 10753706"/>
              <a:gd name="connsiteY44" fmla="*/ 485371 h 1027260"/>
              <a:gd name="connsiteX45" fmla="*/ 7812438 w 10753706"/>
              <a:gd name="connsiteY45" fmla="*/ 485391 h 1027260"/>
              <a:gd name="connsiteX46" fmla="*/ 7701399 w 10753706"/>
              <a:gd name="connsiteY46" fmla="*/ 495197 h 1027260"/>
              <a:gd name="connsiteX47" fmla="*/ 7674778 w 10753706"/>
              <a:gd name="connsiteY47" fmla="*/ 494723 h 1027260"/>
              <a:gd name="connsiteX48" fmla="*/ 7660445 w 10753706"/>
              <a:gd name="connsiteY48" fmla="*/ 490194 h 1027260"/>
              <a:gd name="connsiteX49" fmla="*/ 7651781 w 10753706"/>
              <a:gd name="connsiteY49" fmla="*/ 493084 h 1027260"/>
              <a:gd name="connsiteX50" fmla="*/ 7584807 w 10753706"/>
              <a:gd name="connsiteY50" fmla="*/ 499490 h 1027260"/>
              <a:gd name="connsiteX51" fmla="*/ 7541324 w 10753706"/>
              <a:gd name="connsiteY51" fmla="*/ 504184 h 1027260"/>
              <a:gd name="connsiteX52" fmla="*/ 7541756 w 10753706"/>
              <a:gd name="connsiteY52" fmla="*/ 512184 h 1027260"/>
              <a:gd name="connsiteX53" fmla="*/ 7503906 w 10753706"/>
              <a:gd name="connsiteY53" fmla="*/ 518551 h 1027260"/>
              <a:gd name="connsiteX54" fmla="*/ 7460411 w 10753706"/>
              <a:gd name="connsiteY54" fmla="*/ 517415 h 1027260"/>
              <a:gd name="connsiteX55" fmla="*/ 7460116 w 10753706"/>
              <a:gd name="connsiteY55" fmla="*/ 517548 h 1027260"/>
              <a:gd name="connsiteX56" fmla="*/ 7297810 w 10753706"/>
              <a:gd name="connsiteY56" fmla="*/ 563947 h 1027260"/>
              <a:gd name="connsiteX57" fmla="*/ 6946388 w 10753706"/>
              <a:gd name="connsiteY57" fmla="*/ 665244 h 1027260"/>
              <a:gd name="connsiteX58" fmla="*/ 6741704 w 10753706"/>
              <a:gd name="connsiteY58" fmla="*/ 679365 h 1027260"/>
              <a:gd name="connsiteX59" fmla="*/ 6624680 w 10753706"/>
              <a:gd name="connsiteY59" fmla="*/ 677674 h 1027260"/>
              <a:gd name="connsiteX60" fmla="*/ 6605700 w 10753706"/>
              <a:gd name="connsiteY60" fmla="*/ 683566 h 1027260"/>
              <a:gd name="connsiteX61" fmla="*/ 6576922 w 10753706"/>
              <a:gd name="connsiteY61" fmla="*/ 683030 h 1027260"/>
              <a:gd name="connsiteX62" fmla="*/ 6405123 w 10753706"/>
              <a:gd name="connsiteY62" fmla="*/ 721946 h 1027260"/>
              <a:gd name="connsiteX63" fmla="*/ 6368938 w 10753706"/>
              <a:gd name="connsiteY63" fmla="*/ 717341 h 1027260"/>
              <a:gd name="connsiteX64" fmla="*/ 6295102 w 10753706"/>
              <a:gd name="connsiteY64" fmla="*/ 729508 h 1027260"/>
              <a:gd name="connsiteX65" fmla="*/ 6202084 w 10753706"/>
              <a:gd name="connsiteY65" fmla="*/ 767091 h 1027260"/>
              <a:gd name="connsiteX66" fmla="*/ 6067157 w 10753706"/>
              <a:gd name="connsiteY66" fmla="*/ 790339 h 1027260"/>
              <a:gd name="connsiteX67" fmla="*/ 6061443 w 10753706"/>
              <a:gd name="connsiteY67" fmla="*/ 796151 h 1027260"/>
              <a:gd name="connsiteX68" fmla="*/ 6051406 w 10753706"/>
              <a:gd name="connsiteY68" fmla="*/ 800684 h 1027260"/>
              <a:gd name="connsiteX69" fmla="*/ 6049097 w 10753706"/>
              <a:gd name="connsiteY69" fmla="*/ 800636 h 1027260"/>
              <a:gd name="connsiteX70" fmla="*/ 6034222 w 10753706"/>
              <a:gd name="connsiteY70" fmla="*/ 804110 h 1027260"/>
              <a:gd name="connsiteX71" fmla="*/ 6033121 w 10753706"/>
              <a:gd name="connsiteY71" fmla="*/ 806078 h 1027260"/>
              <a:gd name="connsiteX72" fmla="*/ 6023593 w 10753706"/>
              <a:gd name="connsiteY72" fmla="*/ 808842 h 1027260"/>
              <a:gd name="connsiteX73" fmla="*/ 6006639 w 10753706"/>
              <a:gd name="connsiteY73" fmla="*/ 815304 h 1027260"/>
              <a:gd name="connsiteX74" fmla="*/ 6001762 w 10753706"/>
              <a:gd name="connsiteY74" fmla="*/ 815557 h 1027260"/>
              <a:gd name="connsiteX75" fmla="*/ 5973534 w 10753706"/>
              <a:gd name="connsiteY75" fmla="*/ 823815 h 1027260"/>
              <a:gd name="connsiteX76" fmla="*/ 5972336 w 10753706"/>
              <a:gd name="connsiteY76" fmla="*/ 823476 h 1027260"/>
              <a:gd name="connsiteX77" fmla="*/ 5960841 w 10753706"/>
              <a:gd name="connsiteY77" fmla="*/ 823819 h 1027260"/>
              <a:gd name="connsiteX78" fmla="*/ 5940719 w 10753706"/>
              <a:gd name="connsiteY78" fmla="*/ 825514 h 1027260"/>
              <a:gd name="connsiteX79" fmla="*/ 5884298 w 10753706"/>
              <a:gd name="connsiteY79" fmla="*/ 823806 h 1027260"/>
              <a:gd name="connsiteX80" fmla="*/ 5854779 w 10753706"/>
              <a:gd name="connsiteY80" fmla="*/ 832365 h 1027260"/>
              <a:gd name="connsiteX81" fmla="*/ 5848382 w 10753706"/>
              <a:gd name="connsiteY81" fmla="*/ 833844 h 1027260"/>
              <a:gd name="connsiteX82" fmla="*/ 5848066 w 10753706"/>
              <a:gd name="connsiteY82" fmla="*/ 833772 h 1027260"/>
              <a:gd name="connsiteX83" fmla="*/ 5840944 w 10753706"/>
              <a:gd name="connsiteY83" fmla="*/ 835132 h 1027260"/>
              <a:gd name="connsiteX84" fmla="*/ 5836719 w 10753706"/>
              <a:gd name="connsiteY84" fmla="*/ 836539 h 1027260"/>
              <a:gd name="connsiteX85" fmla="*/ 5824311 w 10753706"/>
              <a:gd name="connsiteY85" fmla="*/ 839408 h 1027260"/>
              <a:gd name="connsiteX86" fmla="*/ 5818788 w 10753706"/>
              <a:gd name="connsiteY86" fmla="*/ 839727 h 1027260"/>
              <a:gd name="connsiteX87" fmla="*/ 5763953 w 10753706"/>
              <a:gd name="connsiteY87" fmla="*/ 834282 h 1027260"/>
              <a:gd name="connsiteX88" fmla="*/ 5667748 w 10753706"/>
              <a:gd name="connsiteY88" fmla="*/ 840211 h 1027260"/>
              <a:gd name="connsiteX89" fmla="*/ 5573108 w 10753706"/>
              <a:gd name="connsiteY89" fmla="*/ 847611 h 1027260"/>
              <a:gd name="connsiteX90" fmla="*/ 5539137 w 10753706"/>
              <a:gd name="connsiteY90" fmla="*/ 851033 h 1027260"/>
              <a:gd name="connsiteX91" fmla="*/ 5510651 w 10753706"/>
              <a:gd name="connsiteY91" fmla="*/ 844215 h 1027260"/>
              <a:gd name="connsiteX92" fmla="*/ 5457331 w 10753706"/>
              <a:gd name="connsiteY92" fmla="*/ 839159 h 1027260"/>
              <a:gd name="connsiteX93" fmla="*/ 5410613 w 10753706"/>
              <a:gd name="connsiteY93" fmla="*/ 834358 h 1027260"/>
              <a:gd name="connsiteX94" fmla="*/ 5370040 w 10753706"/>
              <a:gd name="connsiteY94" fmla="*/ 862127 h 1027260"/>
              <a:gd name="connsiteX95" fmla="*/ 5318778 w 10753706"/>
              <a:gd name="connsiteY95" fmla="*/ 855310 h 1027260"/>
              <a:gd name="connsiteX96" fmla="*/ 5298645 w 10753706"/>
              <a:gd name="connsiteY96" fmla="*/ 855171 h 1027260"/>
              <a:gd name="connsiteX97" fmla="*/ 5253828 w 10753706"/>
              <a:gd name="connsiteY97" fmla="*/ 859670 h 1027260"/>
              <a:gd name="connsiteX98" fmla="*/ 5216955 w 10753706"/>
              <a:gd name="connsiteY98" fmla="*/ 866245 h 1027260"/>
              <a:gd name="connsiteX99" fmla="*/ 5214344 w 10753706"/>
              <a:gd name="connsiteY99" fmla="*/ 868102 h 1027260"/>
              <a:gd name="connsiteX100" fmla="*/ 5195561 w 10753706"/>
              <a:gd name="connsiteY100" fmla="*/ 869949 h 1027260"/>
              <a:gd name="connsiteX101" fmla="*/ 5182555 w 10753706"/>
              <a:gd name="connsiteY101" fmla="*/ 873542 h 1027260"/>
              <a:gd name="connsiteX102" fmla="*/ 5172552 w 10753706"/>
              <a:gd name="connsiteY102" fmla="*/ 878801 h 1027260"/>
              <a:gd name="connsiteX103" fmla="*/ 5027993 w 10753706"/>
              <a:gd name="connsiteY103" fmla="*/ 889666 h 1027260"/>
              <a:gd name="connsiteX104" fmla="*/ 4939844 w 10753706"/>
              <a:gd name="connsiteY104" fmla="*/ 934802 h 1027260"/>
              <a:gd name="connsiteX105" fmla="*/ 4792576 w 10753706"/>
              <a:gd name="connsiteY105" fmla="*/ 934820 h 1027260"/>
              <a:gd name="connsiteX106" fmla="*/ 4602423 w 10753706"/>
              <a:gd name="connsiteY106" fmla="*/ 958063 h 1027260"/>
              <a:gd name="connsiteX107" fmla="*/ 4290656 w 10753706"/>
              <a:gd name="connsiteY107" fmla="*/ 969152 h 1027260"/>
              <a:gd name="connsiteX108" fmla="*/ 3952334 w 10753706"/>
              <a:gd name="connsiteY108" fmla="*/ 954043 h 1027260"/>
              <a:gd name="connsiteX109" fmla="*/ 3858560 w 10753706"/>
              <a:gd name="connsiteY109" fmla="*/ 948781 h 1027260"/>
              <a:gd name="connsiteX110" fmla="*/ 3846597 w 10753706"/>
              <a:gd name="connsiteY110" fmla="*/ 948382 h 1027260"/>
              <a:gd name="connsiteX111" fmla="*/ 3736044 w 10753706"/>
              <a:gd name="connsiteY111" fmla="*/ 947759 h 1027260"/>
              <a:gd name="connsiteX112" fmla="*/ 3713136 w 10753706"/>
              <a:gd name="connsiteY112" fmla="*/ 946963 h 1027260"/>
              <a:gd name="connsiteX113" fmla="*/ 3695939 w 10753706"/>
              <a:gd name="connsiteY113" fmla="*/ 943639 h 1027260"/>
              <a:gd name="connsiteX114" fmla="*/ 3694125 w 10753706"/>
              <a:gd name="connsiteY114" fmla="*/ 940567 h 1027260"/>
              <a:gd name="connsiteX115" fmla="*/ 3681925 w 10753706"/>
              <a:gd name="connsiteY115" fmla="*/ 939706 h 1027260"/>
              <a:gd name="connsiteX116" fmla="*/ 3679204 w 10753706"/>
              <a:gd name="connsiteY116" fmla="*/ 938926 h 1027260"/>
              <a:gd name="connsiteX117" fmla="*/ 3615656 w 10753706"/>
              <a:gd name="connsiteY117" fmla="*/ 940320 h 1027260"/>
              <a:gd name="connsiteX118" fmla="*/ 3567983 w 10753706"/>
              <a:gd name="connsiteY118" fmla="*/ 935596 h 1027260"/>
              <a:gd name="connsiteX119" fmla="*/ 3422423 w 10753706"/>
              <a:gd name="connsiteY119" fmla="*/ 932129 h 1027260"/>
              <a:gd name="connsiteX120" fmla="*/ 3310925 w 10753706"/>
              <a:gd name="connsiteY120" fmla="*/ 911072 h 1027260"/>
              <a:gd name="connsiteX121" fmla="*/ 3139421 w 10753706"/>
              <a:gd name="connsiteY121" fmla="*/ 934151 h 1027260"/>
              <a:gd name="connsiteX122" fmla="*/ 2996922 w 10753706"/>
              <a:gd name="connsiteY122" fmla="*/ 927537 h 1027260"/>
              <a:gd name="connsiteX123" fmla="*/ 2982785 w 10753706"/>
              <a:gd name="connsiteY123" fmla="*/ 931453 h 1027260"/>
              <a:gd name="connsiteX124" fmla="*/ 2967478 w 10753706"/>
              <a:gd name="connsiteY124" fmla="*/ 933397 h 1027260"/>
              <a:gd name="connsiteX125" fmla="*/ 2948552 w 10753706"/>
              <a:gd name="connsiteY125" fmla="*/ 932961 h 1027260"/>
              <a:gd name="connsiteX126" fmla="*/ 2944404 w 10753706"/>
              <a:gd name="connsiteY126" fmla="*/ 934452 h 1027260"/>
              <a:gd name="connsiteX127" fmla="*/ 2908608 w 10753706"/>
              <a:gd name="connsiteY127" fmla="*/ 937205 h 1027260"/>
              <a:gd name="connsiteX128" fmla="*/ 2904443 w 10753706"/>
              <a:gd name="connsiteY128" fmla="*/ 936455 h 1027260"/>
              <a:gd name="connsiteX129" fmla="*/ 2868935 w 10753706"/>
              <a:gd name="connsiteY129" fmla="*/ 938022 h 1027260"/>
              <a:gd name="connsiteX130" fmla="*/ 2868586 w 10753706"/>
              <a:gd name="connsiteY130" fmla="*/ 937487 h 1027260"/>
              <a:gd name="connsiteX131" fmla="*/ 2859191 w 10753706"/>
              <a:gd name="connsiteY131" fmla="*/ 935503 h 1027260"/>
              <a:gd name="connsiteX132" fmla="*/ 2840915 w 10753706"/>
              <a:gd name="connsiteY132" fmla="*/ 932977 h 1027260"/>
              <a:gd name="connsiteX133" fmla="*/ 2763509 w 10753706"/>
              <a:gd name="connsiteY133" fmla="*/ 921850 h 1027260"/>
              <a:gd name="connsiteX134" fmla="*/ 2756121 w 10753706"/>
              <a:gd name="connsiteY134" fmla="*/ 921864 h 1027260"/>
              <a:gd name="connsiteX135" fmla="*/ 2755998 w 10753706"/>
              <a:gd name="connsiteY135" fmla="*/ 921739 h 1027260"/>
              <a:gd name="connsiteX136" fmla="*/ 2748255 w 10753706"/>
              <a:gd name="connsiteY136" fmla="*/ 921505 h 1027260"/>
              <a:gd name="connsiteX137" fmla="*/ 2694601 w 10753706"/>
              <a:gd name="connsiteY137" fmla="*/ 915575 h 1027260"/>
              <a:gd name="connsiteX138" fmla="*/ 2635357 w 10753706"/>
              <a:gd name="connsiteY138" fmla="*/ 910976 h 1027260"/>
              <a:gd name="connsiteX139" fmla="*/ 2601047 w 10753706"/>
              <a:gd name="connsiteY139" fmla="*/ 910263 h 1027260"/>
              <a:gd name="connsiteX140" fmla="*/ 2507482 w 10753706"/>
              <a:gd name="connsiteY140" fmla="*/ 906211 h 1027260"/>
              <a:gd name="connsiteX141" fmla="*/ 2413884 w 10753706"/>
              <a:gd name="connsiteY141" fmla="*/ 900545 h 1027260"/>
              <a:gd name="connsiteX142" fmla="*/ 2368912 w 10753706"/>
              <a:gd name="connsiteY142" fmla="*/ 888755 h 1027260"/>
              <a:gd name="connsiteX143" fmla="*/ 2349490 w 10753706"/>
              <a:gd name="connsiteY143" fmla="*/ 889719 h 1027260"/>
              <a:gd name="connsiteX144" fmla="*/ 2344290 w 10753706"/>
              <a:gd name="connsiteY144" fmla="*/ 890584 h 1027260"/>
              <a:gd name="connsiteX145" fmla="*/ 2336488 w 10753706"/>
              <a:gd name="connsiteY145" fmla="*/ 891058 h 1027260"/>
              <a:gd name="connsiteX146" fmla="*/ 2329015 w 10753706"/>
              <a:gd name="connsiteY146" fmla="*/ 891627 h 1027260"/>
              <a:gd name="connsiteX147" fmla="*/ 2293898 w 10753706"/>
              <a:gd name="connsiteY147" fmla="*/ 896431 h 1027260"/>
              <a:gd name="connsiteX148" fmla="*/ 2243927 w 10753706"/>
              <a:gd name="connsiteY148" fmla="*/ 888076 h 1027260"/>
              <a:gd name="connsiteX149" fmla="*/ 2223920 w 10753706"/>
              <a:gd name="connsiteY149" fmla="*/ 887331 h 1027260"/>
              <a:gd name="connsiteX150" fmla="*/ 2213081 w 10753706"/>
              <a:gd name="connsiteY150" fmla="*/ 886302 h 1027260"/>
              <a:gd name="connsiteX151" fmla="*/ 2212307 w 10753706"/>
              <a:gd name="connsiteY151" fmla="*/ 885829 h 1027260"/>
              <a:gd name="connsiteX152" fmla="*/ 2152321 w 10753706"/>
              <a:gd name="connsiteY152" fmla="*/ 894418 h 1027260"/>
              <a:gd name="connsiteX153" fmla="*/ 2140985 w 10753706"/>
              <a:gd name="connsiteY153" fmla="*/ 895968 h 1027260"/>
              <a:gd name="connsiteX154" fmla="*/ 2121210 w 10753706"/>
              <a:gd name="connsiteY154" fmla="*/ 899354 h 1027260"/>
              <a:gd name="connsiteX155" fmla="*/ 2119146 w 10753706"/>
              <a:gd name="connsiteY155" fmla="*/ 899033 h 1027260"/>
              <a:gd name="connsiteX156" fmla="*/ 2105666 w 10753706"/>
              <a:gd name="connsiteY156" fmla="*/ 902240 h 1027260"/>
              <a:gd name="connsiteX157" fmla="*/ 2094924 w 10753706"/>
              <a:gd name="connsiteY157" fmla="*/ 907203 h 1027260"/>
              <a:gd name="connsiteX158" fmla="*/ 1949478 w 10753706"/>
              <a:gd name="connsiteY158" fmla="*/ 913748 h 1027260"/>
              <a:gd name="connsiteX159" fmla="*/ 1749684 w 10753706"/>
              <a:gd name="connsiteY159" fmla="*/ 942223 h 1027260"/>
              <a:gd name="connsiteX160" fmla="*/ 1585576 w 10753706"/>
              <a:gd name="connsiteY160" fmla="*/ 954170 h 1027260"/>
              <a:gd name="connsiteX161" fmla="*/ 1476250 w 10753706"/>
              <a:gd name="connsiteY161" fmla="*/ 950653 h 1027260"/>
              <a:gd name="connsiteX162" fmla="*/ 1433927 w 10753706"/>
              <a:gd name="connsiteY162" fmla="*/ 959926 h 1027260"/>
              <a:gd name="connsiteX163" fmla="*/ 1414893 w 10753706"/>
              <a:gd name="connsiteY163" fmla="*/ 957671 h 1027260"/>
              <a:gd name="connsiteX164" fmla="*/ 1411585 w 10753706"/>
              <a:gd name="connsiteY164" fmla="*/ 957179 h 1027260"/>
              <a:gd name="connsiteX165" fmla="*/ 1398896 w 10753706"/>
              <a:gd name="connsiteY165" fmla="*/ 957460 h 1027260"/>
              <a:gd name="connsiteX166" fmla="*/ 1394632 w 10753706"/>
              <a:gd name="connsiteY166" fmla="*/ 954725 h 1027260"/>
              <a:gd name="connsiteX167" fmla="*/ 1375043 w 10753706"/>
              <a:gd name="connsiteY167" fmla="*/ 953132 h 1027260"/>
              <a:gd name="connsiteX168" fmla="*/ 1351876 w 10753706"/>
              <a:gd name="connsiteY168" fmla="*/ 954436 h 1027260"/>
              <a:gd name="connsiteX169" fmla="*/ 1242676 w 10753706"/>
              <a:gd name="connsiteY169" fmla="*/ 963767 h 1027260"/>
              <a:gd name="connsiteX170" fmla="*/ 1205993 w 10753706"/>
              <a:gd name="connsiteY170" fmla="*/ 974080 h 1027260"/>
              <a:gd name="connsiteX171" fmla="*/ 1052221 w 10753706"/>
              <a:gd name="connsiteY171" fmla="*/ 963954 h 1027260"/>
              <a:gd name="connsiteX172" fmla="*/ 968270 w 10753706"/>
              <a:gd name="connsiteY172" fmla="*/ 964761 h 1027260"/>
              <a:gd name="connsiteX173" fmla="*/ 874493 w 10753706"/>
              <a:gd name="connsiteY173" fmla="*/ 998122 h 1027260"/>
              <a:gd name="connsiteX174" fmla="*/ 814411 w 10753706"/>
              <a:gd name="connsiteY174" fmla="*/ 1007391 h 1027260"/>
              <a:gd name="connsiteX175" fmla="*/ 688604 w 10753706"/>
              <a:gd name="connsiteY175" fmla="*/ 1015631 h 1027260"/>
              <a:gd name="connsiteX176" fmla="*/ 618171 w 10753706"/>
              <a:gd name="connsiteY176" fmla="*/ 1027260 h 1027260"/>
              <a:gd name="connsiteX177" fmla="*/ 570379 w 10753706"/>
              <a:gd name="connsiteY177" fmla="*/ 1023487 h 1027260"/>
              <a:gd name="connsiteX178" fmla="*/ 482519 w 10753706"/>
              <a:gd name="connsiteY178" fmla="*/ 1002108 h 1027260"/>
              <a:gd name="connsiteX179" fmla="*/ 475319 w 10753706"/>
              <a:gd name="connsiteY179" fmla="*/ 1009922 h 1027260"/>
              <a:gd name="connsiteX180" fmla="*/ 431104 w 10753706"/>
              <a:gd name="connsiteY180" fmla="*/ 1009317 h 1027260"/>
              <a:gd name="connsiteX181" fmla="*/ 363782 w 10753706"/>
              <a:gd name="connsiteY181" fmla="*/ 1007585 h 1027260"/>
              <a:gd name="connsiteX182" fmla="*/ 325533 w 10753706"/>
              <a:gd name="connsiteY182" fmla="*/ 1008502 h 1027260"/>
              <a:gd name="connsiteX183" fmla="*/ 220429 w 10753706"/>
              <a:gd name="connsiteY183" fmla="*/ 1008927 h 1027260"/>
              <a:gd name="connsiteX184" fmla="*/ 114676 w 10753706"/>
              <a:gd name="connsiteY184" fmla="*/ 1007765 h 1027260"/>
              <a:gd name="connsiteX185" fmla="*/ 13470 w 10753706"/>
              <a:gd name="connsiteY185" fmla="*/ 998544 h 1027260"/>
              <a:gd name="connsiteX186" fmla="*/ 0 w 10753706"/>
              <a:gd name="connsiteY186" fmla="*/ 997355 h 1027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</a:cxnLst>
            <a:rect l="l" t="t" r="r" b="b"/>
            <a:pathLst>
              <a:path w="10753706" h="1027260">
                <a:moveTo>
                  <a:pt x="0" y="0"/>
                </a:moveTo>
                <a:lnTo>
                  <a:pt x="10753706" y="0"/>
                </a:lnTo>
                <a:lnTo>
                  <a:pt x="10748809" y="2522"/>
                </a:lnTo>
                <a:cubicBezTo>
                  <a:pt x="10744031" y="4644"/>
                  <a:pt x="10737551" y="7204"/>
                  <a:pt x="10725330" y="11977"/>
                </a:cubicBezTo>
                <a:cubicBezTo>
                  <a:pt x="10700888" y="21523"/>
                  <a:pt x="10652058" y="39304"/>
                  <a:pt x="10615423" y="52967"/>
                </a:cubicBezTo>
                <a:cubicBezTo>
                  <a:pt x="10598524" y="49017"/>
                  <a:pt x="10550674" y="61360"/>
                  <a:pt x="10533936" y="53095"/>
                </a:cubicBezTo>
                <a:cubicBezTo>
                  <a:pt x="10519435" y="55674"/>
                  <a:pt x="10480156" y="49393"/>
                  <a:pt x="10466876" y="45180"/>
                </a:cubicBezTo>
                <a:cubicBezTo>
                  <a:pt x="10443145" y="68059"/>
                  <a:pt x="10382269" y="71294"/>
                  <a:pt x="10355090" y="89741"/>
                </a:cubicBezTo>
                <a:cubicBezTo>
                  <a:pt x="10286222" y="95376"/>
                  <a:pt x="10146285" y="63529"/>
                  <a:pt x="10087145" y="66115"/>
                </a:cubicBezTo>
                <a:cubicBezTo>
                  <a:pt x="10067575" y="79584"/>
                  <a:pt x="10043111" y="68921"/>
                  <a:pt x="10015902" y="76178"/>
                </a:cubicBezTo>
                <a:cubicBezTo>
                  <a:pt x="9952302" y="84628"/>
                  <a:pt x="9893286" y="103337"/>
                  <a:pt x="9806005" y="102435"/>
                </a:cubicBezTo>
                <a:cubicBezTo>
                  <a:pt x="9782247" y="141133"/>
                  <a:pt x="9674787" y="151643"/>
                  <a:pt x="9602583" y="179170"/>
                </a:cubicBezTo>
                <a:cubicBezTo>
                  <a:pt x="9557658" y="187584"/>
                  <a:pt x="9478290" y="154235"/>
                  <a:pt x="9469719" y="174721"/>
                </a:cubicBezTo>
                <a:cubicBezTo>
                  <a:pt x="9443779" y="165070"/>
                  <a:pt x="9431317" y="185692"/>
                  <a:pt x="9408692" y="189513"/>
                </a:cubicBezTo>
                <a:cubicBezTo>
                  <a:pt x="9387154" y="183843"/>
                  <a:pt x="9380475" y="191089"/>
                  <a:pt x="9364151" y="194072"/>
                </a:cubicBezTo>
                <a:cubicBezTo>
                  <a:pt x="9354686" y="190222"/>
                  <a:pt x="9340485" y="191782"/>
                  <a:pt x="9337751" y="197579"/>
                </a:cubicBezTo>
                <a:cubicBezTo>
                  <a:pt x="9349566" y="209270"/>
                  <a:pt x="9297468" y="207714"/>
                  <a:pt x="9297166" y="216558"/>
                </a:cubicBezTo>
                <a:cubicBezTo>
                  <a:pt x="9269057" y="220999"/>
                  <a:pt x="9139630" y="221783"/>
                  <a:pt x="9123859" y="237356"/>
                </a:cubicBezTo>
                <a:cubicBezTo>
                  <a:pt x="9068176" y="249209"/>
                  <a:pt x="8975349" y="235349"/>
                  <a:pt x="8950741" y="238020"/>
                </a:cubicBezTo>
                <a:cubicBezTo>
                  <a:pt x="8916265" y="215428"/>
                  <a:pt x="8822808" y="292026"/>
                  <a:pt x="8718236" y="303148"/>
                </a:cubicBezTo>
                <a:cubicBezTo>
                  <a:pt x="8703111" y="302060"/>
                  <a:pt x="8695551" y="302792"/>
                  <a:pt x="8694011" y="308812"/>
                </a:cubicBezTo>
                <a:cubicBezTo>
                  <a:pt x="8661810" y="312764"/>
                  <a:pt x="8637956" y="329628"/>
                  <a:pt x="8611976" y="324819"/>
                </a:cubicBezTo>
                <a:cubicBezTo>
                  <a:pt x="8621849" y="336388"/>
                  <a:pt x="8562809" y="325917"/>
                  <a:pt x="8562074" y="337971"/>
                </a:cubicBezTo>
                <a:cubicBezTo>
                  <a:pt x="8543699" y="343978"/>
                  <a:pt x="8511321" y="356396"/>
                  <a:pt x="8501724" y="360865"/>
                </a:cubicBezTo>
                <a:lnTo>
                  <a:pt x="8504489" y="364790"/>
                </a:lnTo>
                <a:lnTo>
                  <a:pt x="8492774" y="366181"/>
                </a:lnTo>
                <a:lnTo>
                  <a:pt x="8466405" y="368724"/>
                </a:lnTo>
                <a:cubicBezTo>
                  <a:pt x="8455454" y="372229"/>
                  <a:pt x="8440175" y="385805"/>
                  <a:pt x="8427069" y="387211"/>
                </a:cubicBezTo>
                <a:cubicBezTo>
                  <a:pt x="8400442" y="392215"/>
                  <a:pt x="8397079" y="382989"/>
                  <a:pt x="8387766" y="377161"/>
                </a:cubicBezTo>
                <a:cubicBezTo>
                  <a:pt x="8369233" y="378548"/>
                  <a:pt x="8334756" y="390869"/>
                  <a:pt x="8315874" y="395527"/>
                </a:cubicBezTo>
                <a:cubicBezTo>
                  <a:pt x="8306664" y="400500"/>
                  <a:pt x="8272845" y="393679"/>
                  <a:pt x="8274474" y="405112"/>
                </a:cubicBezTo>
                <a:cubicBezTo>
                  <a:pt x="8255483" y="406194"/>
                  <a:pt x="8244963" y="408376"/>
                  <a:pt x="8234664" y="410219"/>
                </a:cubicBezTo>
                <a:lnTo>
                  <a:pt x="8211268" y="416791"/>
                </a:lnTo>
                <a:cubicBezTo>
                  <a:pt x="8204720" y="419941"/>
                  <a:pt x="8197411" y="422004"/>
                  <a:pt x="8188615" y="421755"/>
                </a:cubicBezTo>
                <a:lnTo>
                  <a:pt x="8179981" y="420402"/>
                </a:lnTo>
                <a:lnTo>
                  <a:pt x="8179307" y="422516"/>
                </a:lnTo>
                <a:cubicBezTo>
                  <a:pt x="8179027" y="425797"/>
                  <a:pt x="8175790" y="448341"/>
                  <a:pt x="8147929" y="450302"/>
                </a:cubicBezTo>
                <a:cubicBezTo>
                  <a:pt x="8130300" y="457967"/>
                  <a:pt x="8114933" y="461015"/>
                  <a:pt x="8089136" y="465283"/>
                </a:cubicBezTo>
                <a:cubicBezTo>
                  <a:pt x="8072810" y="465920"/>
                  <a:pt x="8069376" y="451569"/>
                  <a:pt x="8049973" y="454121"/>
                </a:cubicBezTo>
                <a:cubicBezTo>
                  <a:pt x="7974508" y="471465"/>
                  <a:pt x="8006050" y="447139"/>
                  <a:pt x="7965913" y="464415"/>
                </a:cubicBezTo>
                <a:cubicBezTo>
                  <a:pt x="7958234" y="466025"/>
                  <a:pt x="7951405" y="465800"/>
                  <a:pt x="7945093" y="464798"/>
                </a:cubicBezTo>
                <a:lnTo>
                  <a:pt x="7935335" y="462442"/>
                </a:lnTo>
                <a:lnTo>
                  <a:pt x="7904779" y="471429"/>
                </a:lnTo>
                <a:cubicBezTo>
                  <a:pt x="7889387" y="474999"/>
                  <a:pt x="7872867" y="477951"/>
                  <a:pt x="7855604" y="480199"/>
                </a:cubicBezTo>
                <a:cubicBezTo>
                  <a:pt x="7850005" y="476378"/>
                  <a:pt x="7838628" y="483595"/>
                  <a:pt x="7832630" y="485371"/>
                </a:cubicBezTo>
                <a:cubicBezTo>
                  <a:pt x="7831473" y="482645"/>
                  <a:pt x="7816623" y="482661"/>
                  <a:pt x="7812438" y="485391"/>
                </a:cubicBezTo>
                <a:cubicBezTo>
                  <a:pt x="7709470" y="505049"/>
                  <a:pt x="7759426" y="473956"/>
                  <a:pt x="7701399" y="495197"/>
                </a:cubicBezTo>
                <a:cubicBezTo>
                  <a:pt x="7690986" y="496989"/>
                  <a:pt x="7682397" y="496365"/>
                  <a:pt x="7674778" y="494723"/>
                </a:cubicBezTo>
                <a:lnTo>
                  <a:pt x="7660445" y="490194"/>
                </a:lnTo>
                <a:lnTo>
                  <a:pt x="7651781" y="493084"/>
                </a:lnTo>
                <a:cubicBezTo>
                  <a:pt x="7616113" y="496548"/>
                  <a:pt x="7603273" y="491735"/>
                  <a:pt x="7584807" y="499490"/>
                </a:cubicBezTo>
                <a:cubicBezTo>
                  <a:pt x="7549256" y="490212"/>
                  <a:pt x="7563949" y="500167"/>
                  <a:pt x="7541324" y="504184"/>
                </a:cubicBezTo>
                <a:cubicBezTo>
                  <a:pt x="7523851" y="508307"/>
                  <a:pt x="7559546" y="509825"/>
                  <a:pt x="7541756" y="512184"/>
                </a:cubicBezTo>
                <a:cubicBezTo>
                  <a:pt x="7520963" y="510864"/>
                  <a:pt x="7525755" y="520497"/>
                  <a:pt x="7503906" y="518551"/>
                </a:cubicBezTo>
                <a:cubicBezTo>
                  <a:pt x="7505924" y="510774"/>
                  <a:pt x="7464361" y="523683"/>
                  <a:pt x="7460411" y="517415"/>
                </a:cubicBezTo>
                <a:lnTo>
                  <a:pt x="7460116" y="517548"/>
                </a:lnTo>
                <a:cubicBezTo>
                  <a:pt x="7447785" y="530928"/>
                  <a:pt x="7310141" y="550568"/>
                  <a:pt x="7297810" y="563947"/>
                </a:cubicBezTo>
                <a:cubicBezTo>
                  <a:pt x="7221791" y="605698"/>
                  <a:pt x="7039072" y="646008"/>
                  <a:pt x="6946388" y="665244"/>
                </a:cubicBezTo>
                <a:cubicBezTo>
                  <a:pt x="6853704" y="684480"/>
                  <a:pt x="6804875" y="677485"/>
                  <a:pt x="6741704" y="679365"/>
                </a:cubicBezTo>
                <a:lnTo>
                  <a:pt x="6624680" y="677674"/>
                </a:lnTo>
                <a:lnTo>
                  <a:pt x="6605700" y="683566"/>
                </a:lnTo>
                <a:cubicBezTo>
                  <a:pt x="6603309" y="685184"/>
                  <a:pt x="6599550" y="685647"/>
                  <a:pt x="6576922" y="683030"/>
                </a:cubicBezTo>
                <a:cubicBezTo>
                  <a:pt x="6527275" y="698355"/>
                  <a:pt x="6440981" y="702347"/>
                  <a:pt x="6405123" y="721946"/>
                </a:cubicBezTo>
                <a:cubicBezTo>
                  <a:pt x="6407963" y="715467"/>
                  <a:pt x="6383450" y="712913"/>
                  <a:pt x="6368938" y="717341"/>
                </a:cubicBezTo>
                <a:cubicBezTo>
                  <a:pt x="6377914" y="692119"/>
                  <a:pt x="6315316" y="744281"/>
                  <a:pt x="6295102" y="729508"/>
                </a:cubicBezTo>
                <a:cubicBezTo>
                  <a:pt x="6300358" y="744473"/>
                  <a:pt x="6240070" y="776254"/>
                  <a:pt x="6202084" y="767091"/>
                </a:cubicBezTo>
                <a:cubicBezTo>
                  <a:pt x="6152826" y="774744"/>
                  <a:pt x="6122010" y="790367"/>
                  <a:pt x="6067157" y="790339"/>
                </a:cubicBezTo>
                <a:cubicBezTo>
                  <a:pt x="6066310" y="792484"/>
                  <a:pt x="6064283" y="794403"/>
                  <a:pt x="6061443" y="796151"/>
                </a:cubicBezTo>
                <a:lnTo>
                  <a:pt x="6051406" y="800684"/>
                </a:lnTo>
                <a:lnTo>
                  <a:pt x="6049097" y="800636"/>
                </a:lnTo>
                <a:cubicBezTo>
                  <a:pt x="6040408" y="801393"/>
                  <a:pt x="6036299" y="802645"/>
                  <a:pt x="6034222" y="804110"/>
                </a:cubicBezTo>
                <a:lnTo>
                  <a:pt x="6033121" y="806078"/>
                </a:lnTo>
                <a:lnTo>
                  <a:pt x="6023593" y="808842"/>
                </a:lnTo>
                <a:lnTo>
                  <a:pt x="6006639" y="815304"/>
                </a:lnTo>
                <a:lnTo>
                  <a:pt x="6001762" y="815557"/>
                </a:lnTo>
                <a:lnTo>
                  <a:pt x="5973534" y="823815"/>
                </a:lnTo>
                <a:lnTo>
                  <a:pt x="5972336" y="823476"/>
                </a:lnTo>
                <a:cubicBezTo>
                  <a:pt x="5969004" y="822901"/>
                  <a:pt x="5965329" y="822833"/>
                  <a:pt x="5960841" y="823819"/>
                </a:cubicBezTo>
                <a:cubicBezTo>
                  <a:pt x="5955860" y="815655"/>
                  <a:pt x="5953515" y="821882"/>
                  <a:pt x="5940719" y="825514"/>
                </a:cubicBezTo>
                <a:cubicBezTo>
                  <a:pt x="5930130" y="813644"/>
                  <a:pt x="5900943" y="827979"/>
                  <a:pt x="5884298" y="823806"/>
                </a:cubicBezTo>
                <a:cubicBezTo>
                  <a:pt x="5875133" y="826741"/>
                  <a:pt x="5865250" y="829630"/>
                  <a:pt x="5854779" y="832365"/>
                </a:cubicBezTo>
                <a:lnTo>
                  <a:pt x="5848382" y="833844"/>
                </a:lnTo>
                <a:lnTo>
                  <a:pt x="5848066" y="833772"/>
                </a:lnTo>
                <a:cubicBezTo>
                  <a:pt x="5846273" y="833879"/>
                  <a:pt x="5844018" y="834284"/>
                  <a:pt x="5840944" y="835132"/>
                </a:cubicBezTo>
                <a:lnTo>
                  <a:pt x="5836719" y="836539"/>
                </a:lnTo>
                <a:lnTo>
                  <a:pt x="5824311" y="839408"/>
                </a:lnTo>
                <a:lnTo>
                  <a:pt x="5818788" y="839727"/>
                </a:lnTo>
                <a:cubicBezTo>
                  <a:pt x="5797008" y="838594"/>
                  <a:pt x="5786883" y="822081"/>
                  <a:pt x="5763953" y="834282"/>
                </a:cubicBezTo>
                <a:cubicBezTo>
                  <a:pt x="5726813" y="837521"/>
                  <a:pt x="5699446" y="830949"/>
                  <a:pt x="5667748" y="840211"/>
                </a:cubicBezTo>
                <a:cubicBezTo>
                  <a:pt x="5632959" y="843205"/>
                  <a:pt x="5601436" y="842280"/>
                  <a:pt x="5573108" y="847611"/>
                </a:cubicBezTo>
                <a:cubicBezTo>
                  <a:pt x="5560030" y="845832"/>
                  <a:pt x="5549547" y="851598"/>
                  <a:pt x="5539137" y="851033"/>
                </a:cubicBezTo>
                <a:cubicBezTo>
                  <a:pt x="5528728" y="850467"/>
                  <a:pt x="5529256" y="837509"/>
                  <a:pt x="5510651" y="844215"/>
                </a:cubicBezTo>
                <a:cubicBezTo>
                  <a:pt x="5494241" y="833607"/>
                  <a:pt x="5466101" y="839171"/>
                  <a:pt x="5457331" y="839159"/>
                </a:cubicBezTo>
                <a:lnTo>
                  <a:pt x="5410613" y="834358"/>
                </a:lnTo>
                <a:lnTo>
                  <a:pt x="5370040" y="862127"/>
                </a:lnTo>
                <a:cubicBezTo>
                  <a:pt x="5357863" y="856469"/>
                  <a:pt x="5319115" y="868069"/>
                  <a:pt x="5318778" y="855310"/>
                </a:cubicBezTo>
                <a:cubicBezTo>
                  <a:pt x="5303920" y="857760"/>
                  <a:pt x="5296727" y="863736"/>
                  <a:pt x="5298645" y="855171"/>
                </a:cubicBezTo>
                <a:cubicBezTo>
                  <a:pt x="5287819" y="855897"/>
                  <a:pt x="5267444" y="857825"/>
                  <a:pt x="5253828" y="859670"/>
                </a:cubicBezTo>
                <a:lnTo>
                  <a:pt x="5216955" y="866245"/>
                </a:lnTo>
                <a:lnTo>
                  <a:pt x="5214344" y="868102"/>
                </a:lnTo>
                <a:cubicBezTo>
                  <a:pt x="5210778" y="868719"/>
                  <a:pt x="5200859" y="869042"/>
                  <a:pt x="5195561" y="869949"/>
                </a:cubicBezTo>
                <a:lnTo>
                  <a:pt x="5182555" y="873542"/>
                </a:lnTo>
                <a:cubicBezTo>
                  <a:pt x="5178496" y="875023"/>
                  <a:pt x="5175066" y="876746"/>
                  <a:pt x="5172552" y="878801"/>
                </a:cubicBezTo>
                <a:cubicBezTo>
                  <a:pt x="5121406" y="873797"/>
                  <a:pt x="5080096" y="886529"/>
                  <a:pt x="5027993" y="889666"/>
                </a:cubicBezTo>
                <a:cubicBezTo>
                  <a:pt x="4999924" y="877115"/>
                  <a:pt x="4946973" y="919452"/>
                  <a:pt x="4939844" y="934802"/>
                </a:cubicBezTo>
                <a:cubicBezTo>
                  <a:pt x="4895154" y="940701"/>
                  <a:pt x="4844006" y="928240"/>
                  <a:pt x="4792576" y="934820"/>
                </a:cubicBezTo>
                <a:lnTo>
                  <a:pt x="4602423" y="958063"/>
                </a:lnTo>
                <a:cubicBezTo>
                  <a:pt x="4488530" y="967131"/>
                  <a:pt x="4399004" y="969822"/>
                  <a:pt x="4290656" y="969152"/>
                </a:cubicBezTo>
                <a:cubicBezTo>
                  <a:pt x="4182308" y="968482"/>
                  <a:pt x="4046938" y="971167"/>
                  <a:pt x="3952334" y="954043"/>
                </a:cubicBezTo>
                <a:lnTo>
                  <a:pt x="3858560" y="948781"/>
                </a:lnTo>
                <a:lnTo>
                  <a:pt x="3846597" y="948382"/>
                </a:lnTo>
                <a:cubicBezTo>
                  <a:pt x="3807516" y="956616"/>
                  <a:pt x="3767475" y="941640"/>
                  <a:pt x="3736044" y="947759"/>
                </a:cubicBezTo>
                <a:cubicBezTo>
                  <a:pt x="3727323" y="948128"/>
                  <a:pt x="3719828" y="947771"/>
                  <a:pt x="3713136" y="946963"/>
                </a:cubicBezTo>
                <a:lnTo>
                  <a:pt x="3695939" y="943639"/>
                </a:lnTo>
                <a:lnTo>
                  <a:pt x="3694125" y="940567"/>
                </a:lnTo>
                <a:lnTo>
                  <a:pt x="3681925" y="939706"/>
                </a:lnTo>
                <a:lnTo>
                  <a:pt x="3679204" y="938926"/>
                </a:lnTo>
                <a:cubicBezTo>
                  <a:pt x="3668160" y="939028"/>
                  <a:pt x="3634193" y="940875"/>
                  <a:pt x="3615656" y="940320"/>
                </a:cubicBezTo>
                <a:cubicBezTo>
                  <a:pt x="3582626" y="936974"/>
                  <a:pt x="3593904" y="949140"/>
                  <a:pt x="3567983" y="935596"/>
                </a:cubicBezTo>
                <a:cubicBezTo>
                  <a:pt x="3504185" y="939048"/>
                  <a:pt x="3482818" y="922224"/>
                  <a:pt x="3422423" y="932129"/>
                </a:cubicBezTo>
                <a:cubicBezTo>
                  <a:pt x="3369166" y="933413"/>
                  <a:pt x="3329486" y="910108"/>
                  <a:pt x="3310925" y="911072"/>
                </a:cubicBezTo>
                <a:cubicBezTo>
                  <a:pt x="3261363" y="909787"/>
                  <a:pt x="3198415" y="933574"/>
                  <a:pt x="3139421" y="934151"/>
                </a:cubicBezTo>
                <a:cubicBezTo>
                  <a:pt x="3088799" y="931012"/>
                  <a:pt x="3038941" y="938464"/>
                  <a:pt x="2996922" y="927537"/>
                </a:cubicBezTo>
                <a:cubicBezTo>
                  <a:pt x="2992673" y="929234"/>
                  <a:pt x="2987900" y="930498"/>
                  <a:pt x="2982785" y="931453"/>
                </a:cubicBezTo>
                <a:lnTo>
                  <a:pt x="2967478" y="933397"/>
                </a:lnTo>
                <a:lnTo>
                  <a:pt x="2948552" y="932961"/>
                </a:lnTo>
                <a:lnTo>
                  <a:pt x="2944404" y="934452"/>
                </a:lnTo>
                <a:lnTo>
                  <a:pt x="2908608" y="937205"/>
                </a:lnTo>
                <a:lnTo>
                  <a:pt x="2904443" y="936455"/>
                </a:lnTo>
                <a:lnTo>
                  <a:pt x="2868935" y="938022"/>
                </a:lnTo>
                <a:lnTo>
                  <a:pt x="2868586" y="937487"/>
                </a:lnTo>
                <a:cubicBezTo>
                  <a:pt x="2866994" y="936327"/>
                  <a:pt x="2864292" y="935538"/>
                  <a:pt x="2859191" y="935503"/>
                </a:cubicBezTo>
                <a:cubicBezTo>
                  <a:pt x="2869075" y="927418"/>
                  <a:pt x="2856828" y="932364"/>
                  <a:pt x="2840915" y="932977"/>
                </a:cubicBezTo>
                <a:lnTo>
                  <a:pt x="2763509" y="921850"/>
                </a:lnTo>
                <a:lnTo>
                  <a:pt x="2756121" y="921864"/>
                </a:lnTo>
                <a:cubicBezTo>
                  <a:pt x="2756081" y="921822"/>
                  <a:pt x="2756039" y="921781"/>
                  <a:pt x="2755998" y="921739"/>
                </a:cubicBezTo>
                <a:cubicBezTo>
                  <a:pt x="2754445" y="921476"/>
                  <a:pt x="2752036" y="921380"/>
                  <a:pt x="2748255" y="921505"/>
                </a:cubicBezTo>
                <a:lnTo>
                  <a:pt x="2694601" y="915575"/>
                </a:lnTo>
                <a:cubicBezTo>
                  <a:pt x="2671223" y="919874"/>
                  <a:pt x="2666972" y="913376"/>
                  <a:pt x="2635357" y="910976"/>
                </a:cubicBezTo>
                <a:cubicBezTo>
                  <a:pt x="2621906" y="915051"/>
                  <a:pt x="2611315" y="913542"/>
                  <a:pt x="2601047" y="910263"/>
                </a:cubicBezTo>
                <a:cubicBezTo>
                  <a:pt x="2570084" y="912074"/>
                  <a:pt x="2542135" y="907435"/>
                  <a:pt x="2507482" y="906211"/>
                </a:cubicBezTo>
                <a:cubicBezTo>
                  <a:pt x="2469706" y="911437"/>
                  <a:pt x="2450920" y="901812"/>
                  <a:pt x="2413884" y="900545"/>
                </a:cubicBezTo>
                <a:cubicBezTo>
                  <a:pt x="2381338" y="909664"/>
                  <a:pt x="2387753" y="892438"/>
                  <a:pt x="2368912" y="888755"/>
                </a:cubicBezTo>
                <a:lnTo>
                  <a:pt x="2349490" y="889719"/>
                </a:lnTo>
                <a:lnTo>
                  <a:pt x="2344290" y="890584"/>
                </a:lnTo>
                <a:cubicBezTo>
                  <a:pt x="2340673" y="891041"/>
                  <a:pt x="2338228" y="891167"/>
                  <a:pt x="2336488" y="891058"/>
                </a:cubicBezTo>
                <a:lnTo>
                  <a:pt x="2329015" y="891627"/>
                </a:lnTo>
                <a:cubicBezTo>
                  <a:pt x="2316843" y="893039"/>
                  <a:pt x="2305064" y="894669"/>
                  <a:pt x="2293898" y="896431"/>
                </a:cubicBezTo>
                <a:cubicBezTo>
                  <a:pt x="2282637" y="890404"/>
                  <a:pt x="2242346" y="900851"/>
                  <a:pt x="2243927" y="888076"/>
                </a:cubicBezTo>
                <a:cubicBezTo>
                  <a:pt x="2228778" y="890081"/>
                  <a:pt x="2220725" y="895845"/>
                  <a:pt x="2223920" y="887331"/>
                </a:cubicBezTo>
                <a:cubicBezTo>
                  <a:pt x="2218877" y="887756"/>
                  <a:pt x="2215583" y="887254"/>
                  <a:pt x="2213081" y="886302"/>
                </a:cubicBezTo>
                <a:lnTo>
                  <a:pt x="2212307" y="885829"/>
                </a:lnTo>
                <a:lnTo>
                  <a:pt x="2152321" y="894418"/>
                </a:lnTo>
                <a:lnTo>
                  <a:pt x="2140985" y="895968"/>
                </a:lnTo>
                <a:lnTo>
                  <a:pt x="2121210" y="899354"/>
                </a:lnTo>
                <a:lnTo>
                  <a:pt x="2119146" y="899033"/>
                </a:lnTo>
                <a:lnTo>
                  <a:pt x="2105666" y="902240"/>
                </a:lnTo>
                <a:cubicBezTo>
                  <a:pt x="2101407" y="903601"/>
                  <a:pt x="2097735" y="905221"/>
                  <a:pt x="2094924" y="907203"/>
                </a:cubicBezTo>
                <a:cubicBezTo>
                  <a:pt x="2044793" y="900664"/>
                  <a:pt x="2001785" y="912168"/>
                  <a:pt x="1949478" y="913748"/>
                </a:cubicBezTo>
                <a:cubicBezTo>
                  <a:pt x="1891937" y="919585"/>
                  <a:pt x="1810334" y="935486"/>
                  <a:pt x="1749684" y="942223"/>
                </a:cubicBezTo>
                <a:lnTo>
                  <a:pt x="1585576" y="954170"/>
                </a:lnTo>
                <a:cubicBezTo>
                  <a:pt x="1549165" y="943719"/>
                  <a:pt x="1511425" y="950847"/>
                  <a:pt x="1476250" y="950653"/>
                </a:cubicBezTo>
                <a:cubicBezTo>
                  <a:pt x="1488515" y="961596"/>
                  <a:pt x="1432660" y="946795"/>
                  <a:pt x="1433927" y="959926"/>
                </a:cubicBezTo>
                <a:cubicBezTo>
                  <a:pt x="1427485" y="959475"/>
                  <a:pt x="1421205" y="958623"/>
                  <a:pt x="1414893" y="957671"/>
                </a:cubicBezTo>
                <a:lnTo>
                  <a:pt x="1411585" y="957179"/>
                </a:lnTo>
                <a:lnTo>
                  <a:pt x="1398896" y="957460"/>
                </a:lnTo>
                <a:lnTo>
                  <a:pt x="1394632" y="954725"/>
                </a:lnTo>
                <a:lnTo>
                  <a:pt x="1375043" y="953132"/>
                </a:lnTo>
                <a:cubicBezTo>
                  <a:pt x="1367813" y="952970"/>
                  <a:pt x="1360155" y="953305"/>
                  <a:pt x="1351876" y="954436"/>
                </a:cubicBezTo>
                <a:cubicBezTo>
                  <a:pt x="1325912" y="963028"/>
                  <a:pt x="1274459" y="952492"/>
                  <a:pt x="1242676" y="963767"/>
                </a:cubicBezTo>
                <a:cubicBezTo>
                  <a:pt x="1230276" y="966918"/>
                  <a:pt x="1216715" y="977098"/>
                  <a:pt x="1205993" y="974080"/>
                </a:cubicBezTo>
                <a:cubicBezTo>
                  <a:pt x="1174251" y="974112"/>
                  <a:pt x="1086982" y="964420"/>
                  <a:pt x="1052221" y="963954"/>
                </a:cubicBezTo>
                <a:cubicBezTo>
                  <a:pt x="1038515" y="970622"/>
                  <a:pt x="1009522" y="962342"/>
                  <a:pt x="968270" y="964761"/>
                </a:cubicBezTo>
                <a:cubicBezTo>
                  <a:pt x="943437" y="973698"/>
                  <a:pt x="900136" y="991017"/>
                  <a:pt x="874493" y="998122"/>
                </a:cubicBezTo>
                <a:cubicBezTo>
                  <a:pt x="848849" y="1005226"/>
                  <a:pt x="853424" y="1009427"/>
                  <a:pt x="814411" y="1007391"/>
                </a:cubicBezTo>
                <a:cubicBezTo>
                  <a:pt x="765926" y="1022821"/>
                  <a:pt x="732885" y="1009859"/>
                  <a:pt x="688604" y="1015631"/>
                </a:cubicBezTo>
                <a:cubicBezTo>
                  <a:pt x="638045" y="1020877"/>
                  <a:pt x="677999" y="1011556"/>
                  <a:pt x="618171" y="1027260"/>
                </a:cubicBezTo>
                <a:cubicBezTo>
                  <a:pt x="609680" y="1023165"/>
                  <a:pt x="583253" y="1020277"/>
                  <a:pt x="570379" y="1023487"/>
                </a:cubicBezTo>
                <a:cubicBezTo>
                  <a:pt x="543992" y="1022523"/>
                  <a:pt x="505183" y="1001686"/>
                  <a:pt x="482519" y="1002108"/>
                </a:cubicBezTo>
                <a:cubicBezTo>
                  <a:pt x="464011" y="1002285"/>
                  <a:pt x="495211" y="1007995"/>
                  <a:pt x="475319" y="1009922"/>
                </a:cubicBezTo>
                <a:cubicBezTo>
                  <a:pt x="450818" y="1011135"/>
                  <a:pt x="454804" y="1022539"/>
                  <a:pt x="431104" y="1009317"/>
                </a:cubicBezTo>
                <a:cubicBezTo>
                  <a:pt x="406857" y="1014651"/>
                  <a:pt x="399686" y="1008456"/>
                  <a:pt x="363782" y="1007585"/>
                </a:cubicBezTo>
                <a:cubicBezTo>
                  <a:pt x="350440" y="1012231"/>
                  <a:pt x="338145" y="1011245"/>
                  <a:pt x="325533" y="1008502"/>
                </a:cubicBezTo>
                <a:cubicBezTo>
                  <a:pt x="291944" y="1011745"/>
                  <a:pt x="259251" y="1008497"/>
                  <a:pt x="220429" y="1008927"/>
                </a:cubicBezTo>
                <a:cubicBezTo>
                  <a:pt x="180594" y="1015852"/>
                  <a:pt x="156150" y="1007265"/>
                  <a:pt x="114676" y="1007765"/>
                </a:cubicBezTo>
                <a:cubicBezTo>
                  <a:pt x="85718" y="1006195"/>
                  <a:pt x="43316" y="1001491"/>
                  <a:pt x="13470" y="998544"/>
                </a:cubicBezTo>
                <a:lnTo>
                  <a:pt x="0" y="997355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272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A6D37EE4-EA1B-46EE-A54B-5233C63C96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600EF8-A1E0-26D3-CE52-574B89461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47013" cy="1434415"/>
          </a:xfrm>
        </p:spPr>
        <p:txBody>
          <a:bodyPr anchor="b">
            <a:normAutofit/>
          </a:bodyPr>
          <a:lstStyle/>
          <a:p>
            <a:r>
              <a:rPr lang="en-US" sz="4600" b="1" dirty="0"/>
              <a:t>Project Goals &amp; Objectives</a:t>
            </a:r>
            <a:br>
              <a:rPr lang="en-US" sz="4600" b="1" dirty="0"/>
            </a:br>
            <a:endParaRPr lang="en-US" sz="4600" dirty="0"/>
          </a:p>
        </p:txBody>
      </p:sp>
      <p:sp>
        <p:nvSpPr>
          <p:cNvPr id="22" name="sketch line">
            <a:extLst>
              <a:ext uri="{FF2B5EF4-FFF2-40B4-BE49-F238E27FC236}">
                <a16:creationId xmlns:a16="http://schemas.microsoft.com/office/drawing/2014/main" id="{927D5270-6648-4CC1-8F78-48BE299CAC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767709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diagram of a blockchain work&#10;&#10;Description automatically generated">
            <a:extLst>
              <a:ext uri="{FF2B5EF4-FFF2-40B4-BE49-F238E27FC236}">
                <a16:creationId xmlns:a16="http://schemas.microsoft.com/office/drawing/2014/main" id="{731AECD3-423B-AA62-133D-3A2FA3E7F0E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40" b="-1"/>
          <a:stretch/>
        </p:blipFill>
        <p:spPr>
          <a:xfrm>
            <a:off x="572492" y="2002056"/>
            <a:ext cx="3943849" cy="4184060"/>
          </a:xfrm>
          <a:custGeom>
            <a:avLst/>
            <a:gdLst/>
            <a:ahLst/>
            <a:cxnLst/>
            <a:rect l="l" t="t" r="r" b="b"/>
            <a:pathLst>
              <a:path w="3807743" h="6307845">
                <a:moveTo>
                  <a:pt x="723201" y="386"/>
                </a:moveTo>
                <a:cubicBezTo>
                  <a:pt x="853884" y="-4204"/>
                  <a:pt x="1013493" y="33912"/>
                  <a:pt x="1176100" y="22622"/>
                </a:cubicBezTo>
                <a:cubicBezTo>
                  <a:pt x="1230302" y="18859"/>
                  <a:pt x="1281736" y="20622"/>
                  <a:pt x="1331852" y="24473"/>
                </a:cubicBezTo>
                <a:lnTo>
                  <a:pt x="1439547" y="34944"/>
                </a:lnTo>
                <a:lnTo>
                  <a:pt x="1484197" y="36226"/>
                </a:lnTo>
                <a:cubicBezTo>
                  <a:pt x="1535166" y="35421"/>
                  <a:pt x="1586369" y="31625"/>
                  <a:pt x="1636625" y="22622"/>
                </a:cubicBezTo>
                <a:cubicBezTo>
                  <a:pt x="1686882" y="13619"/>
                  <a:pt x="1729837" y="10653"/>
                  <a:pt x="1768740" y="10885"/>
                </a:cubicBezTo>
                <a:lnTo>
                  <a:pt x="1829538" y="15086"/>
                </a:lnTo>
                <a:lnTo>
                  <a:pt x="1869968" y="7996"/>
                </a:lnTo>
                <a:cubicBezTo>
                  <a:pt x="1953577" y="-31"/>
                  <a:pt x="2036989" y="9808"/>
                  <a:pt x="2112925" y="20118"/>
                </a:cubicBezTo>
                <a:lnTo>
                  <a:pt x="2119331" y="20977"/>
                </a:lnTo>
                <a:lnTo>
                  <a:pt x="2221855" y="13374"/>
                </a:lnTo>
                <a:cubicBezTo>
                  <a:pt x="2261207" y="12845"/>
                  <a:pt x="2298379" y="14359"/>
                  <a:pt x="2333484" y="16393"/>
                </a:cubicBezTo>
                <a:lnTo>
                  <a:pt x="2372613" y="18812"/>
                </a:lnTo>
                <a:lnTo>
                  <a:pt x="2404945" y="9387"/>
                </a:lnTo>
                <a:cubicBezTo>
                  <a:pt x="2452532" y="1754"/>
                  <a:pt x="2506192" y="9333"/>
                  <a:pt x="2561622" y="17814"/>
                </a:cubicBezTo>
                <a:lnTo>
                  <a:pt x="2583950" y="20591"/>
                </a:lnTo>
                <a:lnTo>
                  <a:pt x="2643527" y="20319"/>
                </a:lnTo>
                <a:cubicBezTo>
                  <a:pt x="2669677" y="20426"/>
                  <a:pt x="2697963" y="20717"/>
                  <a:pt x="2727392" y="21103"/>
                </a:cubicBezTo>
                <a:lnTo>
                  <a:pt x="2786908" y="21989"/>
                </a:lnTo>
                <a:lnTo>
                  <a:pt x="2846459" y="13267"/>
                </a:lnTo>
                <a:cubicBezTo>
                  <a:pt x="2896401" y="10176"/>
                  <a:pt x="2960607" y="12733"/>
                  <a:pt x="3036361" y="17072"/>
                </a:cubicBezTo>
                <a:lnTo>
                  <a:pt x="3129100" y="22671"/>
                </a:lnTo>
                <a:lnTo>
                  <a:pt x="3130653" y="22622"/>
                </a:lnTo>
                <a:cubicBezTo>
                  <a:pt x="3178874" y="19804"/>
                  <a:pt x="3260845" y="26231"/>
                  <a:pt x="3352422" y="32691"/>
                </a:cubicBezTo>
                <a:lnTo>
                  <a:pt x="3362608" y="33356"/>
                </a:lnTo>
                <a:lnTo>
                  <a:pt x="3446036" y="35579"/>
                </a:lnTo>
                <a:cubicBezTo>
                  <a:pt x="3550323" y="36566"/>
                  <a:pt x="3662083" y="33535"/>
                  <a:pt x="3778601" y="22622"/>
                </a:cubicBezTo>
                <a:cubicBezTo>
                  <a:pt x="3793981" y="243672"/>
                  <a:pt x="3764152" y="318695"/>
                  <a:pt x="3778601" y="467157"/>
                </a:cubicBezTo>
                <a:cubicBezTo>
                  <a:pt x="3790077" y="557563"/>
                  <a:pt x="3783697" y="684218"/>
                  <a:pt x="3777639" y="811856"/>
                </a:cubicBezTo>
                <a:lnTo>
                  <a:pt x="3773760" y="922625"/>
                </a:lnTo>
                <a:lnTo>
                  <a:pt x="3778601" y="974384"/>
                </a:lnTo>
                <a:cubicBezTo>
                  <a:pt x="3785784" y="1003717"/>
                  <a:pt x="3785160" y="1041120"/>
                  <a:pt x="3781239" y="1085904"/>
                </a:cubicBezTo>
                <a:lnTo>
                  <a:pt x="3776107" y="1132519"/>
                </a:lnTo>
                <a:lnTo>
                  <a:pt x="3778601" y="1162456"/>
                </a:lnTo>
                <a:cubicBezTo>
                  <a:pt x="3791360" y="1256797"/>
                  <a:pt x="3774958" y="1367020"/>
                  <a:pt x="3763568" y="1469787"/>
                </a:cubicBezTo>
                <a:lnTo>
                  <a:pt x="3758806" y="1520515"/>
                </a:lnTo>
                <a:lnTo>
                  <a:pt x="3760417" y="1549437"/>
                </a:lnTo>
                <a:cubicBezTo>
                  <a:pt x="3764298" y="1588133"/>
                  <a:pt x="3770171" y="1628243"/>
                  <a:pt x="3778601" y="1669683"/>
                </a:cubicBezTo>
                <a:cubicBezTo>
                  <a:pt x="3846039" y="2001203"/>
                  <a:pt x="3774784" y="2142285"/>
                  <a:pt x="3778601" y="2364982"/>
                </a:cubicBezTo>
                <a:lnTo>
                  <a:pt x="3776565" y="2406088"/>
                </a:lnTo>
                <a:lnTo>
                  <a:pt x="3778601" y="2427673"/>
                </a:lnTo>
                <a:cubicBezTo>
                  <a:pt x="3821357" y="2695960"/>
                  <a:pt x="3735684" y="2699438"/>
                  <a:pt x="3778601" y="2809517"/>
                </a:cubicBezTo>
                <a:cubicBezTo>
                  <a:pt x="3789330" y="2837037"/>
                  <a:pt x="3791666" y="2872927"/>
                  <a:pt x="3789892" y="2914654"/>
                </a:cubicBezTo>
                <a:lnTo>
                  <a:pt x="3784971" y="2966248"/>
                </a:lnTo>
                <a:lnTo>
                  <a:pt x="3796722" y="3024078"/>
                </a:lnTo>
                <a:cubicBezTo>
                  <a:pt x="3809238" y="3115139"/>
                  <a:pt x="3806232" y="3210898"/>
                  <a:pt x="3799338" y="3302850"/>
                </a:cubicBezTo>
                <a:lnTo>
                  <a:pt x="3787405" y="3438354"/>
                </a:lnTo>
                <a:lnTo>
                  <a:pt x="3790719" y="3460532"/>
                </a:lnTo>
                <a:cubicBezTo>
                  <a:pt x="3797323" y="3541872"/>
                  <a:pt x="3789007" y="3624193"/>
                  <a:pt x="3780361" y="3709762"/>
                </a:cubicBezTo>
                <a:lnTo>
                  <a:pt x="3780169" y="3712283"/>
                </a:lnTo>
                <a:lnTo>
                  <a:pt x="3781239" y="3768266"/>
                </a:lnTo>
                <a:cubicBezTo>
                  <a:pt x="3780994" y="3815588"/>
                  <a:pt x="3779902" y="3863939"/>
                  <a:pt x="3778794" y="3912511"/>
                </a:cubicBezTo>
                <a:lnTo>
                  <a:pt x="3776324" y="4054010"/>
                </a:lnTo>
                <a:lnTo>
                  <a:pt x="3778601" y="4074733"/>
                </a:lnTo>
                <a:cubicBezTo>
                  <a:pt x="3822365" y="4336760"/>
                  <a:pt x="3765189" y="4482586"/>
                  <a:pt x="3778601" y="4644650"/>
                </a:cubicBezTo>
                <a:cubicBezTo>
                  <a:pt x="3781954" y="4685166"/>
                  <a:pt x="3782850" y="4718916"/>
                  <a:pt x="3782504" y="4749344"/>
                </a:cubicBezTo>
                <a:lnTo>
                  <a:pt x="3780512" y="4796832"/>
                </a:lnTo>
                <a:lnTo>
                  <a:pt x="3786260" y="4877451"/>
                </a:lnTo>
                <a:cubicBezTo>
                  <a:pt x="3786165" y="4918212"/>
                  <a:pt x="3784020" y="4964155"/>
                  <a:pt x="3781623" y="5015963"/>
                </a:cubicBezTo>
                <a:lnTo>
                  <a:pt x="3779076" y="5087925"/>
                </a:lnTo>
                <a:lnTo>
                  <a:pt x="3779599" y="5155456"/>
                </a:lnTo>
                <a:lnTo>
                  <a:pt x="3775907" y="5219073"/>
                </a:lnTo>
                <a:lnTo>
                  <a:pt x="3778601" y="5402640"/>
                </a:lnTo>
                <a:cubicBezTo>
                  <a:pt x="3780494" y="5441637"/>
                  <a:pt x="3781680" y="5475146"/>
                  <a:pt x="3782335" y="5504141"/>
                </a:cubicBezTo>
                <a:lnTo>
                  <a:pt x="3782798" y="5566951"/>
                </a:lnTo>
                <a:lnTo>
                  <a:pt x="3786885" y="5599303"/>
                </a:lnTo>
                <a:cubicBezTo>
                  <a:pt x="3799534" y="5776838"/>
                  <a:pt x="3769350" y="6111156"/>
                  <a:pt x="3778601" y="6291711"/>
                </a:cubicBezTo>
                <a:cubicBezTo>
                  <a:pt x="3687392" y="6306733"/>
                  <a:pt x="3632350" y="6304889"/>
                  <a:pt x="3574752" y="6300212"/>
                </a:cubicBezTo>
                <a:lnTo>
                  <a:pt x="3545837" y="6297718"/>
                </a:lnTo>
                <a:lnTo>
                  <a:pt x="3527963" y="6296834"/>
                </a:lnTo>
                <a:cubicBezTo>
                  <a:pt x="3482151" y="6294419"/>
                  <a:pt x="3430025" y="6291672"/>
                  <a:pt x="3355561" y="6291711"/>
                </a:cubicBezTo>
                <a:cubicBezTo>
                  <a:pt x="3304843" y="6293555"/>
                  <a:pt x="3262749" y="6292377"/>
                  <a:pt x="3225711" y="6290098"/>
                </a:cubicBezTo>
                <a:lnTo>
                  <a:pt x="3218247" y="6289525"/>
                </a:lnTo>
                <a:lnTo>
                  <a:pt x="3198550" y="6289212"/>
                </a:lnTo>
                <a:cubicBezTo>
                  <a:pt x="3144315" y="6287803"/>
                  <a:pt x="3088976" y="6286105"/>
                  <a:pt x="3034921" y="6284968"/>
                </a:cubicBezTo>
                <a:lnTo>
                  <a:pt x="2973802" y="6284626"/>
                </a:lnTo>
                <a:lnTo>
                  <a:pt x="2932520" y="6291711"/>
                </a:lnTo>
                <a:cubicBezTo>
                  <a:pt x="2893699" y="6300111"/>
                  <a:pt x="2847670" y="6301992"/>
                  <a:pt x="2797581" y="6300669"/>
                </a:cubicBezTo>
                <a:lnTo>
                  <a:pt x="2672392" y="6292599"/>
                </a:lnTo>
                <a:lnTo>
                  <a:pt x="2629726" y="6293120"/>
                </a:lnTo>
                <a:lnTo>
                  <a:pt x="2540544" y="6284698"/>
                </a:lnTo>
                <a:lnTo>
                  <a:pt x="2473475" y="6280786"/>
                </a:lnTo>
                <a:cubicBezTo>
                  <a:pt x="2419724" y="6279900"/>
                  <a:pt x="2368202" y="6282437"/>
                  <a:pt x="2322057" y="6291711"/>
                </a:cubicBezTo>
                <a:cubicBezTo>
                  <a:pt x="2275912" y="6300985"/>
                  <a:pt x="2236301" y="6305003"/>
                  <a:pt x="2199195" y="6305968"/>
                </a:cubicBezTo>
                <a:lnTo>
                  <a:pt x="2094190" y="6302012"/>
                </a:lnTo>
                <a:lnTo>
                  <a:pt x="2029724" y="6307766"/>
                </a:lnTo>
                <a:cubicBezTo>
                  <a:pt x="1971866" y="6308389"/>
                  <a:pt x="1916420" y="6305265"/>
                  <a:pt x="1864312" y="6301339"/>
                </a:cubicBezTo>
                <a:lnTo>
                  <a:pt x="1761307" y="6293375"/>
                </a:lnTo>
                <a:lnTo>
                  <a:pt x="1745972" y="6293782"/>
                </a:lnTo>
                <a:cubicBezTo>
                  <a:pt x="1699734" y="6294177"/>
                  <a:pt x="1664143" y="6292827"/>
                  <a:pt x="1633352" y="6291083"/>
                </a:cubicBezTo>
                <a:lnTo>
                  <a:pt x="1621369" y="6290324"/>
                </a:lnTo>
                <a:lnTo>
                  <a:pt x="1599140" y="6291711"/>
                </a:lnTo>
                <a:cubicBezTo>
                  <a:pt x="1564093" y="6296354"/>
                  <a:pt x="1527169" y="6296254"/>
                  <a:pt x="1488567" y="6294097"/>
                </a:cubicBezTo>
                <a:lnTo>
                  <a:pt x="1429716" y="6289243"/>
                </a:lnTo>
                <a:lnTo>
                  <a:pt x="1401008" y="6291711"/>
                </a:lnTo>
                <a:cubicBezTo>
                  <a:pt x="1314301" y="6301163"/>
                  <a:pt x="1222976" y="6299856"/>
                  <a:pt x="1127367" y="6296839"/>
                </a:cubicBezTo>
                <a:lnTo>
                  <a:pt x="1062601" y="6295730"/>
                </a:lnTo>
                <a:lnTo>
                  <a:pt x="964991" y="6305909"/>
                </a:lnTo>
                <a:cubicBezTo>
                  <a:pt x="833250" y="6307778"/>
                  <a:pt x="714190" y="6280255"/>
                  <a:pt x="603122" y="6291711"/>
                </a:cubicBezTo>
                <a:cubicBezTo>
                  <a:pt x="455032" y="6306986"/>
                  <a:pt x="261206" y="6260346"/>
                  <a:pt x="30143" y="6291711"/>
                </a:cubicBezTo>
                <a:cubicBezTo>
                  <a:pt x="-1198" y="6167281"/>
                  <a:pt x="7291" y="6044138"/>
                  <a:pt x="19371" y="5934598"/>
                </a:cubicBezTo>
                <a:lnTo>
                  <a:pt x="33559" y="5801663"/>
                </a:lnTo>
                <a:lnTo>
                  <a:pt x="30143" y="5784485"/>
                </a:lnTo>
                <a:cubicBezTo>
                  <a:pt x="7257" y="5691455"/>
                  <a:pt x="7506" y="5585492"/>
                  <a:pt x="13352" y="5476692"/>
                </a:cubicBezTo>
                <a:lnTo>
                  <a:pt x="21882" y="5346809"/>
                </a:lnTo>
                <a:lnTo>
                  <a:pt x="22064" y="5339439"/>
                </a:lnTo>
                <a:lnTo>
                  <a:pt x="29601" y="5166357"/>
                </a:lnTo>
                <a:lnTo>
                  <a:pt x="30143" y="5151877"/>
                </a:lnTo>
                <a:cubicBezTo>
                  <a:pt x="30018" y="5125783"/>
                  <a:pt x="30111" y="5102484"/>
                  <a:pt x="30346" y="5081409"/>
                </a:cubicBezTo>
                <a:lnTo>
                  <a:pt x="30433" y="5076663"/>
                </a:lnTo>
                <a:lnTo>
                  <a:pt x="30143" y="4963804"/>
                </a:lnTo>
                <a:cubicBezTo>
                  <a:pt x="27040" y="4910138"/>
                  <a:pt x="27067" y="4856021"/>
                  <a:pt x="28459" y="4800989"/>
                </a:cubicBezTo>
                <a:lnTo>
                  <a:pt x="30399" y="4750796"/>
                </a:lnTo>
                <a:lnTo>
                  <a:pt x="31514" y="4666872"/>
                </a:lnTo>
                <a:lnTo>
                  <a:pt x="34697" y="4639551"/>
                </a:lnTo>
                <a:lnTo>
                  <a:pt x="34963" y="4632686"/>
                </a:lnTo>
                <a:cubicBezTo>
                  <a:pt x="37318" y="4575362"/>
                  <a:pt x="39271" y="4516661"/>
                  <a:pt x="39056" y="4456118"/>
                </a:cubicBezTo>
                <a:lnTo>
                  <a:pt x="36996" y="4412759"/>
                </a:lnTo>
                <a:lnTo>
                  <a:pt x="30143" y="4388188"/>
                </a:lnTo>
                <a:cubicBezTo>
                  <a:pt x="7389" y="4328002"/>
                  <a:pt x="11492" y="4256950"/>
                  <a:pt x="19232" y="4188739"/>
                </a:cubicBezTo>
                <a:lnTo>
                  <a:pt x="23985" y="4147809"/>
                </a:lnTo>
                <a:lnTo>
                  <a:pt x="23690" y="4087290"/>
                </a:lnTo>
                <a:lnTo>
                  <a:pt x="29097" y="3984687"/>
                </a:lnTo>
                <a:lnTo>
                  <a:pt x="28035" y="3962690"/>
                </a:lnTo>
                <a:cubicBezTo>
                  <a:pt x="28525" y="3945828"/>
                  <a:pt x="30052" y="3926691"/>
                  <a:pt x="32148" y="3905387"/>
                </a:cubicBezTo>
                <a:lnTo>
                  <a:pt x="34754" y="3881032"/>
                </a:lnTo>
                <a:lnTo>
                  <a:pt x="39206" y="3802233"/>
                </a:lnTo>
                <a:cubicBezTo>
                  <a:pt x="39778" y="3763353"/>
                  <a:pt x="37619" y="3728800"/>
                  <a:pt x="30143" y="3698588"/>
                </a:cubicBezTo>
                <a:cubicBezTo>
                  <a:pt x="7714" y="3607954"/>
                  <a:pt x="33117" y="3482508"/>
                  <a:pt x="36579" y="3365983"/>
                </a:cubicBezTo>
                <a:lnTo>
                  <a:pt x="36510" y="3356621"/>
                </a:lnTo>
                <a:lnTo>
                  <a:pt x="30143" y="3311044"/>
                </a:lnTo>
                <a:cubicBezTo>
                  <a:pt x="14271" y="3224157"/>
                  <a:pt x="11445" y="3149243"/>
                  <a:pt x="14856" y="3082749"/>
                </a:cubicBezTo>
                <a:lnTo>
                  <a:pt x="22229" y="3005366"/>
                </a:lnTo>
                <a:lnTo>
                  <a:pt x="27244" y="2895198"/>
                </a:lnTo>
                <a:cubicBezTo>
                  <a:pt x="29143" y="2848776"/>
                  <a:pt x="30527" y="2799531"/>
                  <a:pt x="30143" y="2746826"/>
                </a:cubicBezTo>
                <a:lnTo>
                  <a:pt x="36784" y="2638240"/>
                </a:lnTo>
                <a:lnTo>
                  <a:pt x="30143" y="2615745"/>
                </a:lnTo>
                <a:cubicBezTo>
                  <a:pt x="-20952" y="2495890"/>
                  <a:pt x="17898" y="2340273"/>
                  <a:pt x="37923" y="2201958"/>
                </a:cubicBezTo>
                <a:lnTo>
                  <a:pt x="42734" y="2158379"/>
                </a:lnTo>
                <a:lnTo>
                  <a:pt x="30143" y="2114218"/>
                </a:lnTo>
                <a:cubicBezTo>
                  <a:pt x="2269" y="2040950"/>
                  <a:pt x="-2735" y="1972014"/>
                  <a:pt x="1162" y="1906697"/>
                </a:cubicBezTo>
                <a:lnTo>
                  <a:pt x="6289" y="1854885"/>
                </a:lnTo>
                <a:lnTo>
                  <a:pt x="8053" y="1809168"/>
                </a:lnTo>
                <a:cubicBezTo>
                  <a:pt x="9832" y="1790244"/>
                  <a:pt x="12470" y="1771472"/>
                  <a:pt x="15415" y="1752867"/>
                </a:cubicBezTo>
                <a:lnTo>
                  <a:pt x="30925" y="1652561"/>
                </a:lnTo>
                <a:lnTo>
                  <a:pt x="30143" y="1606992"/>
                </a:lnTo>
                <a:cubicBezTo>
                  <a:pt x="28397" y="1588584"/>
                  <a:pt x="27931" y="1568665"/>
                  <a:pt x="28348" y="1547550"/>
                </a:cubicBezTo>
                <a:lnTo>
                  <a:pt x="29206" y="1531212"/>
                </a:lnTo>
                <a:lnTo>
                  <a:pt x="23637" y="1487282"/>
                </a:lnTo>
                <a:cubicBezTo>
                  <a:pt x="16479" y="1367166"/>
                  <a:pt x="59638" y="1246041"/>
                  <a:pt x="30143" y="1156757"/>
                </a:cubicBezTo>
                <a:cubicBezTo>
                  <a:pt x="21716" y="1131248"/>
                  <a:pt x="18318" y="1090735"/>
                  <a:pt x="17757" y="1041370"/>
                </a:cubicBezTo>
                <a:lnTo>
                  <a:pt x="18463" y="985697"/>
                </a:lnTo>
                <a:lnTo>
                  <a:pt x="16239" y="975915"/>
                </a:lnTo>
                <a:cubicBezTo>
                  <a:pt x="13541" y="957312"/>
                  <a:pt x="12597" y="940330"/>
                  <a:pt x="12862" y="924477"/>
                </a:cubicBezTo>
                <a:lnTo>
                  <a:pt x="23640" y="845857"/>
                </a:lnTo>
                <a:lnTo>
                  <a:pt x="30907" y="688163"/>
                </a:lnTo>
                <a:lnTo>
                  <a:pt x="31375" y="662715"/>
                </a:lnTo>
                <a:lnTo>
                  <a:pt x="30143" y="655230"/>
                </a:lnTo>
                <a:cubicBezTo>
                  <a:pt x="20345" y="615334"/>
                  <a:pt x="17924" y="569960"/>
                  <a:pt x="19185" y="520814"/>
                </a:cubicBezTo>
                <a:lnTo>
                  <a:pt x="26662" y="415314"/>
                </a:lnTo>
                <a:lnTo>
                  <a:pt x="25635" y="383217"/>
                </a:lnTo>
                <a:cubicBezTo>
                  <a:pt x="25461" y="243905"/>
                  <a:pt x="35455" y="113017"/>
                  <a:pt x="30143" y="22622"/>
                </a:cubicBezTo>
                <a:cubicBezTo>
                  <a:pt x="90096" y="13526"/>
                  <a:pt x="146841" y="12585"/>
                  <a:pt x="200495" y="15390"/>
                </a:cubicBezTo>
                <a:lnTo>
                  <a:pt x="324102" y="27794"/>
                </a:lnTo>
                <a:lnTo>
                  <a:pt x="329634" y="27979"/>
                </a:lnTo>
                <a:cubicBezTo>
                  <a:pt x="398332" y="30204"/>
                  <a:pt x="468106" y="31425"/>
                  <a:pt x="551798" y="27886"/>
                </a:cubicBezTo>
                <a:lnTo>
                  <a:pt x="592464" y="25476"/>
                </a:lnTo>
                <a:lnTo>
                  <a:pt x="603122" y="22622"/>
                </a:lnTo>
                <a:cubicBezTo>
                  <a:pt x="639294" y="8191"/>
                  <a:pt x="679641" y="1916"/>
                  <a:pt x="723201" y="386"/>
                </a:cubicBez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608B83-BF8B-4D6E-AD21-21D0643EE9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05955" y="2071316"/>
            <a:ext cx="6713552" cy="4114800"/>
          </a:xfrm>
        </p:spPr>
        <p:txBody>
          <a:bodyPr anchor="t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200" b="1" dirty="0"/>
              <a:t>Educational Focus:</a:t>
            </a:r>
            <a:endParaRPr lang="en-US" sz="1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Designed for educational purposes to enhance understanding of blockchain concepts.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/>
              <a:t>Key Components:</a:t>
            </a:r>
            <a:endParaRPr lang="en-US" sz="1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b="1" dirty="0"/>
              <a:t>Blocks:</a:t>
            </a:r>
            <a:endParaRPr lang="en-US" sz="1200" dirty="0"/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sz="1200" dirty="0"/>
              <a:t>Fundamental units containing transaction data.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b="1" dirty="0"/>
              <a:t>Blockchain:</a:t>
            </a:r>
            <a:endParaRPr lang="en-US" sz="1200" dirty="0"/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sz="1200" dirty="0"/>
              <a:t>A chain of blocks, linked using cryptographic hashes.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b="1" dirty="0"/>
              <a:t>Wallets:</a:t>
            </a:r>
            <a:endParaRPr lang="en-US" sz="1200" dirty="0"/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sz="1200" dirty="0"/>
              <a:t>Objects storing and managing user balances.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b="1" dirty="0"/>
              <a:t>Transactions:</a:t>
            </a:r>
            <a:endParaRPr lang="en-US" sz="1200" dirty="0"/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sz="1200" dirty="0"/>
              <a:t>Exchanges of value between wallets.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/>
              <a:t>Hands-On Learning:</a:t>
            </a:r>
            <a:endParaRPr lang="en-US" sz="1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Provides a practical and interactive experience.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Demonstrates the interaction between transactions, blocks, and wallets.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/>
              <a:t>Educational Objectives:</a:t>
            </a:r>
            <a:endParaRPr lang="en-US" sz="1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Showcase real-world applications of blockchain technology.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Illustrate the process of block creation and wallet management.</a:t>
            </a:r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234014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AABF4-BFA4-2F5E-FFCB-A20AFB0ABA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89" y="170554"/>
            <a:ext cx="4843762" cy="1401183"/>
          </a:xfrm>
        </p:spPr>
        <p:txBody>
          <a:bodyPr anchor="t">
            <a:normAutofit/>
          </a:bodyPr>
          <a:lstStyle/>
          <a:p>
            <a:r>
              <a:rPr lang="en-US" sz="3200" b="1" dirty="0"/>
              <a:t>Blockchain Components</a:t>
            </a:r>
            <a:br>
              <a:rPr lang="en-US" sz="3200" b="1" dirty="0"/>
            </a:br>
            <a:endParaRPr lang="en-US" sz="3200" dirty="0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C23E3B9-5ABF-58B3-E2B0-E9A5DAA900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1462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05AB69-27DC-EF2A-EFDF-4056912F6C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795" y="1023779"/>
            <a:ext cx="4843762" cy="3602935"/>
          </a:xfrm>
        </p:spPr>
        <p:txBody>
          <a:bodyPr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100" b="1" dirty="0"/>
              <a:t>Block Class:</a:t>
            </a:r>
            <a:endParaRPr lang="en-US" sz="11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100" b="1" dirty="0"/>
              <a:t>Attributes:</a:t>
            </a:r>
            <a:endParaRPr lang="en-US" sz="1100" dirty="0"/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sz="1100" dirty="0"/>
              <a:t>Index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sz="1100" dirty="0"/>
              <a:t>Previous Hash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sz="1100" dirty="0"/>
              <a:t>Timestamp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sz="1100" dirty="0"/>
              <a:t>Data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sz="1100" dirty="0"/>
              <a:t>Hash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sz="1100" dirty="0"/>
              <a:t>Sender (Optional)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sz="1100" dirty="0"/>
              <a:t>Receiver (Optional)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100" b="1" dirty="0"/>
              <a:t>Block Interconnection:</a:t>
            </a:r>
            <a:endParaRPr lang="en-US" sz="11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100" dirty="0"/>
              <a:t>Blocks are linked in a chain, creating a chronological sequence of transactions.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100" dirty="0"/>
              <a:t>Each block's hash is based on the previous block's information.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100" b="1" dirty="0"/>
              <a:t>Block Information:</a:t>
            </a:r>
            <a:endParaRPr lang="en-US" sz="11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100" b="1" dirty="0"/>
              <a:t>Index:</a:t>
            </a:r>
            <a:endParaRPr lang="en-US" sz="1100" dirty="0"/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sz="1100" dirty="0"/>
              <a:t>Unique identifier for each block.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100" b="1" dirty="0"/>
              <a:t>Previous Hash:</a:t>
            </a:r>
            <a:endParaRPr lang="en-US" sz="1100" dirty="0"/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sz="1100" dirty="0"/>
              <a:t>Cryptographic hash of the previous block.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100" b="1" dirty="0"/>
              <a:t>Timestamp:</a:t>
            </a:r>
            <a:endParaRPr lang="en-US" sz="1100" dirty="0"/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sz="1100" dirty="0"/>
              <a:t>Time of block creation.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100" b="1" dirty="0"/>
              <a:t>Data:</a:t>
            </a:r>
            <a:endParaRPr lang="en-US" sz="1100" dirty="0"/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sz="1100" dirty="0"/>
              <a:t>Details of the transaction or record.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100" b="1" dirty="0"/>
              <a:t>Hash:</a:t>
            </a:r>
            <a:endParaRPr lang="en-US" sz="1100" dirty="0"/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sz="1100" dirty="0"/>
              <a:t>Cryptographic hash of the block's information.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100" b="1" dirty="0"/>
              <a:t>Sender and Receiver:</a:t>
            </a:r>
            <a:endParaRPr lang="en-US" sz="1100" dirty="0"/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sz="1100" dirty="0"/>
              <a:t>(Optional) Information about the sender and receiver in a transaction.</a:t>
            </a:r>
          </a:p>
          <a:p>
            <a:pPr marL="0" indent="0">
              <a:buNone/>
            </a:pPr>
            <a:endParaRPr lang="en-US" sz="1100" dirty="0"/>
          </a:p>
        </p:txBody>
      </p:sp>
      <p:pic>
        <p:nvPicPr>
          <p:cNvPr id="7" name="Picture 6" descr="A diagram of a blockchain">
            <a:extLst>
              <a:ext uri="{FF2B5EF4-FFF2-40B4-BE49-F238E27FC236}">
                <a16:creationId xmlns:a16="http://schemas.microsoft.com/office/drawing/2014/main" id="{C7722F7E-0834-9841-AEC6-BB9A360D7E5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63" r="41437" b="1"/>
          <a:stretch/>
        </p:blipFill>
        <p:spPr>
          <a:xfrm>
            <a:off x="5705224" y="539677"/>
            <a:ext cx="5778645" cy="5778645"/>
          </a:xfrm>
          <a:custGeom>
            <a:avLst/>
            <a:gdLst/>
            <a:ahLst/>
            <a:cxnLst/>
            <a:rect l="l" t="t" r="r" b="b"/>
            <a:pathLst>
              <a:path w="4810442" h="4810442">
                <a:moveTo>
                  <a:pt x="2405221" y="0"/>
                </a:moveTo>
                <a:cubicBezTo>
                  <a:pt x="3733588" y="0"/>
                  <a:pt x="4810442" y="1076854"/>
                  <a:pt x="4810442" y="2405221"/>
                </a:cubicBezTo>
                <a:cubicBezTo>
                  <a:pt x="4810442" y="3733588"/>
                  <a:pt x="3733588" y="4810442"/>
                  <a:pt x="2405221" y="4810442"/>
                </a:cubicBezTo>
                <a:cubicBezTo>
                  <a:pt x="1076854" y="4810442"/>
                  <a:pt x="0" y="3733588"/>
                  <a:pt x="0" y="2405221"/>
                </a:cubicBezTo>
                <a:cubicBezTo>
                  <a:pt x="0" y="1076854"/>
                  <a:pt x="1076854" y="0"/>
                  <a:pt x="2405221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672788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roup 55">
            <a:extLst>
              <a:ext uri="{FF2B5EF4-FFF2-40B4-BE49-F238E27FC236}">
                <a16:creationId xmlns:a16="http://schemas.microsoft.com/office/drawing/2014/main" id="{7024687B-3153-123C-0A8C-D7D007FAF1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-29768"/>
            <a:ext cx="12202175" cy="1519356"/>
            <a:chOff x="-1" y="-29768"/>
            <a:chExt cx="12202175" cy="1519356"/>
          </a:xfrm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8D6305F5-7509-0BF5-12D3-30451FCD73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5341412" y="-5371175"/>
              <a:ext cx="1519350" cy="12202174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0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471C5C7A-6D55-5B27-646E-39C962693C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8917093" y="-1801610"/>
              <a:ext cx="1507122" cy="5063040"/>
            </a:xfrm>
            <a:prstGeom prst="rect">
              <a:avLst/>
            </a:prstGeom>
            <a:gradFill>
              <a:gsLst>
                <a:gs pos="5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1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3B3B1F4-948C-963C-E6EA-60CF7FBFA2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3100712" y="-3130481"/>
              <a:ext cx="1519356" cy="7720782"/>
            </a:xfrm>
            <a:prstGeom prst="rect">
              <a:avLst/>
            </a:prstGeom>
            <a:gradFill>
              <a:gsLst>
                <a:gs pos="2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75000"/>
                  </a:schemeClr>
                </a:gs>
              </a:gsLst>
              <a:lin ang="1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itle 13">
            <a:extLst>
              <a:ext uri="{FF2B5EF4-FFF2-40B4-BE49-F238E27FC236}">
                <a16:creationId xmlns:a16="http://schemas.microsoft.com/office/drawing/2014/main" id="{ACB822B7-E747-0C6D-90A9-F0AA645294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691" y="301843"/>
            <a:ext cx="10477109" cy="100353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Block Class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011F78E4-EBBC-F237-F409-1B8CF13E3D1D}"/>
              </a:ext>
            </a:extLst>
          </p:cNvPr>
          <p:cNvSpPr>
            <a:spLocks noGrp="1" noChangeArrowheads="1"/>
          </p:cNvSpPr>
          <p:nvPr>
            <p:ph sz="half" idx="1"/>
          </p:nvPr>
        </p:nvSpPr>
        <p:spPr bwMode="auto">
          <a:xfrm>
            <a:off x="878514" y="1815082"/>
            <a:ext cx="5025735" cy="3673576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Ctr="0" compatLnSpc="1">
            <a:prstTxWarp prst="textNoShape">
              <a:avLst/>
            </a:prstTxWarp>
            <a:noAutofit/>
          </a:bodyPr>
          <a:lstStyle/>
          <a:p>
            <a:pPr marL="0" marR="0" lvl="0" fontAlgn="base"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effectLst/>
              </a:rPr>
              <a:t>Block Class Overview: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fontAlgn="base"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</a:rPr>
              <a:t>The Block class is a fundamental building block within a blockchain system.</a:t>
            </a:r>
          </a:p>
          <a:p>
            <a:pPr marL="0" marR="0" lvl="0" fontAlgn="base"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effectLst/>
              </a:rPr>
              <a:t>Attributes: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fontAlgn="base"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effectLst/>
              </a:rPr>
              <a:t>Index: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effectLst/>
            </a:endParaRPr>
          </a:p>
          <a:p>
            <a:pPr marL="457200" marR="0" lvl="1" fontAlgn="base"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</a:rPr>
              <a:t>A unique identifier for each block in the blockchain.</a:t>
            </a:r>
          </a:p>
          <a:p>
            <a:pPr marL="0" marR="0" lvl="0" fontAlgn="base"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effectLst/>
              </a:rPr>
              <a:t>Previous Hash: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effectLst/>
            </a:endParaRPr>
          </a:p>
          <a:p>
            <a:pPr marL="457200" marR="0" lvl="1" fontAlgn="base"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</a:rPr>
              <a:t>The cryptographic hash of the previous block, establishing the chain's integrity.</a:t>
            </a:r>
          </a:p>
          <a:p>
            <a:pPr marL="0" marR="0" lvl="0" fontAlgn="base"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effectLst/>
              </a:rPr>
              <a:t>Timestamp: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effectLst/>
            </a:endParaRPr>
          </a:p>
          <a:p>
            <a:pPr marL="457200" marR="0" lvl="1" fontAlgn="base"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</a:rPr>
              <a:t>Represents the time when the block is created.</a:t>
            </a:r>
          </a:p>
          <a:p>
            <a:pPr marL="0" marR="0" lvl="0" fontAlgn="base"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effectLst/>
              </a:rPr>
              <a:t>Data: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effectLst/>
            </a:endParaRPr>
          </a:p>
          <a:p>
            <a:pPr marL="457200" marR="0" lvl="1" fontAlgn="base"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</a:rPr>
              <a:t>Details of the transaction or record stored within the block.</a:t>
            </a:r>
          </a:p>
          <a:p>
            <a:pPr marL="0" marR="0" lvl="0" fontAlgn="base"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effectLst/>
              </a:rPr>
              <a:t>Hash: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effectLst/>
            </a:endParaRPr>
          </a:p>
          <a:p>
            <a:pPr marL="457200" marR="0" lvl="1" fontAlgn="base"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</a:rPr>
              <a:t>The cryptographic hash of the block's information.</a:t>
            </a:r>
          </a:p>
          <a:p>
            <a:pPr marL="0" marR="0" lvl="0" fontAlgn="base"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effectLst/>
              </a:rPr>
              <a:t>Sender and Receiver: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effectLst/>
            </a:endParaRPr>
          </a:p>
          <a:p>
            <a:pPr marL="457200" marR="0" lvl="1" fontAlgn="base"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</a:rPr>
              <a:t>(Optional) Information about the sender and receiver in a transaction.</a:t>
            </a:r>
          </a:p>
          <a:p>
            <a:pPr marL="0" marR="0" lvl="0" fontAlgn="base"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effectLst/>
              </a:rPr>
              <a:t>Block Interconnection: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effectLst/>
            </a:endParaRPr>
          </a:p>
          <a:p>
            <a:pPr marL="457200" lvl="1" fontAlgn="base">
              <a:spcBef>
                <a:spcPct val="0"/>
              </a:spcBef>
              <a:spcAft>
                <a:spcPts val="600"/>
              </a:spcAft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</a:rPr>
              <a:t>Blocks are linked in a sequential chain.</a:t>
            </a:r>
          </a:p>
          <a:p>
            <a:pPr marL="457200" lvl="1" fontAlgn="base">
              <a:spcBef>
                <a:spcPct val="0"/>
              </a:spcBef>
              <a:spcAft>
                <a:spcPts val="600"/>
              </a:spcAft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</a:rPr>
              <a:t>The hash of each block is based on the previous block's information, creating a secure and verifiable connection.</a:t>
            </a:r>
          </a:p>
          <a:p>
            <a:pPr marL="0" marR="0" lvl="0" fontAlgn="base"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endParaRPr kumimoji="0" lang="en-US" altLang="en-US" sz="1200" b="0" i="0" u="none" strike="noStrike" cap="none" normalizeH="0" baseline="0" dirty="0">
              <a:ln>
                <a:noFill/>
              </a:ln>
              <a:effectLst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D68C8303-11BC-051C-5BF6-1CAD4B04BA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2889" b="1"/>
          <a:stretch/>
        </p:blipFill>
        <p:spPr>
          <a:xfrm>
            <a:off x="4873413" y="92682"/>
            <a:ext cx="4531442" cy="1274456"/>
          </a:xfrm>
          <a:prstGeom prst="rect">
            <a:avLst/>
          </a:prstGeom>
        </p:spPr>
      </p:pic>
      <p:sp>
        <p:nvSpPr>
          <p:cNvPr id="38" name="Rectangle 12">
            <a:extLst>
              <a:ext uri="{FF2B5EF4-FFF2-40B4-BE49-F238E27FC236}">
                <a16:creationId xmlns:a16="http://schemas.microsoft.com/office/drawing/2014/main" id="{745C4E6D-073D-A3DB-2F35-DE3A4BF255B0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6287749" y="2369993"/>
            <a:ext cx="5025737" cy="36009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Purpose of Each Attribute: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Index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Identifies the block's position in the blockchain.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Previous Hash: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Ensures the integrity and continuity of the blockchain.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Timestamp: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Records the time of the block's creation for chronological order.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Data: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Stores transaction details or relevant information.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Hash: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Secures the block's information using cryptographic hashing.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Sender and Receiver: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(Optional) Identify the participants in a transaction.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Demonstration in Code: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Showcase a code snippet illustrating the structure and attributes of the Block class.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Emphasize the significance of each attribute in maintaining the blockchain's integrity.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5014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39F011-0B9D-5924-0020-DD5F0177E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60" y="856180"/>
            <a:ext cx="4560584" cy="1128068"/>
          </a:xfrm>
        </p:spPr>
        <p:txBody>
          <a:bodyPr anchor="ctr">
            <a:normAutofit/>
          </a:bodyPr>
          <a:lstStyle/>
          <a:p>
            <a:r>
              <a:rPr lang="en-US" sz="3700" b="1"/>
              <a:t>Blockchain Class</a:t>
            </a:r>
            <a:br>
              <a:rPr lang="en-US" sz="3700" b="1"/>
            </a:br>
            <a:endParaRPr lang="en-US" sz="370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090569"/>
            <a:ext cx="429768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5E5880-4FB6-FC41-2FA8-16495E900E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719" y="2330505"/>
            <a:ext cx="4559425" cy="3979585"/>
          </a:xfrm>
        </p:spPr>
        <p:txBody>
          <a:bodyPr anchor="ctr">
            <a:normAutofit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000" b="1" dirty="0"/>
              <a:t>Blockchain Initialization:</a:t>
            </a:r>
            <a:endParaRPr lang="en-US" sz="1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000" dirty="0"/>
              <a:t>The Blockchain class is responsible for managing the chain of blocks.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000" dirty="0"/>
              <a:t>Initialized with the creation of the Genesis block – the first block in the blockchain.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00" b="1" dirty="0"/>
              <a:t>Genesis Block:</a:t>
            </a:r>
            <a:endParaRPr lang="en-US" sz="1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000" dirty="0"/>
              <a:t>The initial block (Block 0) with a predefined hash.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000" dirty="0"/>
              <a:t>Contains basic information to initiate the blockchain.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00" b="1" dirty="0"/>
              <a:t>Chain Function:</a:t>
            </a:r>
            <a:endParaRPr lang="en-US" sz="1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000" dirty="0"/>
              <a:t>Stores and manages the sequence of blocks.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000" dirty="0"/>
              <a:t>Grows as new blocks are added to the chain.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00" b="1" dirty="0"/>
              <a:t>Calculate Hash Function:</a:t>
            </a:r>
            <a:endParaRPr lang="en-US" sz="1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000" dirty="0"/>
              <a:t>Computes the hash of a block based on its index.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000" dirty="0"/>
              <a:t>Utilizes the block's information, including index, previous hash, timestamp, and data.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00" b="1" dirty="0"/>
              <a:t>Add Block Method:</a:t>
            </a:r>
            <a:endParaRPr lang="en-US" sz="1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000" dirty="0"/>
              <a:t>Appends a new block to the chain.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000" dirty="0"/>
              <a:t>Involves calculating the hash, creating a new block, and updating the blockchain.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00" b="1" dirty="0"/>
              <a:t>Display Chain:</a:t>
            </a:r>
            <a:endParaRPr lang="en-US" sz="1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000" dirty="0"/>
              <a:t>Displays the current block or a specific block of the blockchain</a:t>
            </a:r>
          </a:p>
          <a:p>
            <a:pPr marL="457200" lvl="1" indent="0">
              <a:buNone/>
            </a:pPr>
            <a:endParaRPr lang="en-US" sz="1000" dirty="0"/>
          </a:p>
          <a:p>
            <a:endParaRPr lang="en-US" sz="100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513853"/>
            <a:ext cx="6009366" cy="58345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E45780-1A03-1B62-DCB4-61FA439D0C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3603" b="-2"/>
          <a:stretch/>
        </p:blipFill>
        <p:spPr>
          <a:xfrm>
            <a:off x="5977788" y="799352"/>
            <a:ext cx="5425410" cy="5259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777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1E214AA7-F028-4A0D-8698-61AEC754D1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159834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DAAFE4-80F5-1ACB-69FD-4B20973C3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9933" y="995318"/>
            <a:ext cx="9872134" cy="1193968"/>
          </a:xfrm>
          <a:solidFill>
            <a:srgbClr val="FFFFFF"/>
          </a:solidFill>
          <a:ln w="38100">
            <a:solidFill>
              <a:srgbClr val="7F7F7F"/>
            </a:solidFill>
            <a:miter lim="800000"/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endParaRPr lang="en-US" sz="3600" kern="1200" dirty="0">
              <a:solidFill>
                <a:srgbClr val="3F3F3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F5004C-97D2-A611-BA9D-7D1E79FA9D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76915" y="2888250"/>
            <a:ext cx="4297351" cy="295977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100" b="1" dirty="0"/>
              <a:t>Wallet Attributes:</a:t>
            </a:r>
            <a:endParaRPr lang="en-US" sz="1100" dirty="0"/>
          </a:p>
          <a:p>
            <a:pPr marL="742950" lvl="1"/>
            <a:r>
              <a:rPr lang="en-US" sz="1100" b="1" dirty="0" err="1"/>
              <a:t>userName</a:t>
            </a:r>
            <a:r>
              <a:rPr lang="en-US" sz="1100" b="1" dirty="0"/>
              <a:t> (private key):</a:t>
            </a:r>
            <a:endParaRPr lang="en-US" sz="1100" dirty="0"/>
          </a:p>
          <a:p>
            <a:pPr marL="1143000" lvl="2"/>
            <a:r>
              <a:rPr lang="en-US" sz="1100" dirty="0"/>
              <a:t>Unique identifier for the wallet owner.</a:t>
            </a:r>
          </a:p>
          <a:p>
            <a:pPr marL="742950" lvl="1"/>
            <a:r>
              <a:rPr lang="en-US" sz="1100" b="1" dirty="0" err="1"/>
              <a:t>walletID</a:t>
            </a:r>
            <a:r>
              <a:rPr lang="en-US" sz="1100" b="1" dirty="0"/>
              <a:t> (public key):</a:t>
            </a:r>
            <a:endParaRPr lang="en-US" sz="1100" dirty="0"/>
          </a:p>
          <a:p>
            <a:pPr marL="1143000" lvl="2"/>
            <a:r>
              <a:rPr lang="en-US" sz="1100" dirty="0"/>
              <a:t>Unique identifier for the wallet, often a combination of letters and numbers.</a:t>
            </a:r>
          </a:p>
          <a:p>
            <a:pPr marL="742950" lvl="1"/>
            <a:r>
              <a:rPr lang="en-US" sz="1100" b="1" dirty="0" err="1"/>
              <a:t>walletBalance</a:t>
            </a:r>
            <a:r>
              <a:rPr lang="en-US" sz="1100" b="1" dirty="0"/>
              <a:t>:</a:t>
            </a:r>
            <a:endParaRPr lang="en-US" sz="1100" dirty="0"/>
          </a:p>
          <a:p>
            <a:pPr marL="1143000" lvl="2"/>
            <a:r>
              <a:rPr lang="en-US" sz="1100" dirty="0"/>
              <a:t>Represents the amount of </a:t>
            </a:r>
            <a:r>
              <a:rPr lang="en-US" sz="1100" dirty="0" err="1"/>
              <a:t>WesleyCoin</a:t>
            </a:r>
            <a:r>
              <a:rPr lang="en-US" sz="1100" dirty="0"/>
              <a:t> in the wallet.</a:t>
            </a:r>
          </a:p>
          <a:p>
            <a:r>
              <a:rPr lang="en-US" sz="1100" b="1" dirty="0"/>
              <a:t>User-Focused Functionality:</a:t>
            </a:r>
            <a:endParaRPr lang="en-US" sz="1100" dirty="0"/>
          </a:p>
          <a:p>
            <a:pPr marL="742950" lvl="1"/>
            <a:r>
              <a:rPr lang="en-US" sz="1100" dirty="0"/>
              <a:t>Allows users to interact with the blockchain.</a:t>
            </a:r>
          </a:p>
          <a:p>
            <a:pPr marL="742950" lvl="1"/>
            <a:r>
              <a:rPr lang="en-US" sz="1100" dirty="0"/>
              <a:t>Manages user-specific information such as name, ID, and balance.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6206FDC-2777-4D7F-AF9C-73413DA66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2888250"/>
            <a:ext cx="0" cy="2769135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D8968BC-FEF5-0537-AA20-7BA4BF07B99F}"/>
              </a:ext>
            </a:extLst>
          </p:cNvPr>
          <p:cNvSpPr txBox="1">
            <a:spLocks/>
          </p:cNvSpPr>
          <p:nvPr/>
        </p:nvSpPr>
        <p:spPr>
          <a:xfrm>
            <a:off x="6417731" y="2888250"/>
            <a:ext cx="4292594" cy="295977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/>
              <a:t>Wallet Creation:</a:t>
            </a:r>
            <a:endParaRPr lang="en-US" sz="1600" dirty="0"/>
          </a:p>
          <a:p>
            <a:pPr marL="742950" lvl="1"/>
            <a:r>
              <a:rPr lang="en-US" sz="1600" dirty="0"/>
              <a:t>Generates a unique wallet ID for each user.</a:t>
            </a:r>
          </a:p>
          <a:p>
            <a:pPr marL="742950" lvl="1"/>
            <a:r>
              <a:rPr lang="en-US" sz="1600" dirty="0"/>
              <a:t>Initializes with a default balance, promoting accessibility for educational purposes.</a:t>
            </a:r>
          </a:p>
          <a:p>
            <a:r>
              <a:rPr lang="en-US" sz="1600" b="1" dirty="0"/>
              <a:t>Transaction Involvement:</a:t>
            </a:r>
            <a:endParaRPr lang="en-US" sz="1600" dirty="0"/>
          </a:p>
          <a:p>
            <a:pPr marL="742950" lvl="1"/>
            <a:r>
              <a:rPr lang="en-US" sz="1600" dirty="0"/>
              <a:t>Participates in transactions by sending and receiving </a:t>
            </a:r>
            <a:r>
              <a:rPr lang="en-US" sz="1600" dirty="0" err="1"/>
              <a:t>WesleyCoin</a:t>
            </a:r>
            <a:r>
              <a:rPr lang="en-US" sz="1600" dirty="0"/>
              <a:t>.</a:t>
            </a:r>
          </a:p>
          <a:p>
            <a:pPr marL="742950" lvl="1"/>
            <a:r>
              <a:rPr lang="en-US" sz="1600" dirty="0"/>
              <a:t>Wallet balances are updated accordingly.</a:t>
            </a:r>
          </a:p>
          <a:p>
            <a:endParaRPr lang="en-US" sz="16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15C7D17-EE47-DCE2-C165-B063677706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496" y="1069913"/>
            <a:ext cx="7429007" cy="104477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C77B5AA-C0A6-923C-15D5-D388DEB18C06}"/>
              </a:ext>
            </a:extLst>
          </p:cNvPr>
          <p:cNvSpPr txBox="1"/>
          <p:nvPr/>
        </p:nvSpPr>
        <p:spPr>
          <a:xfrm>
            <a:off x="2727104" y="394904"/>
            <a:ext cx="609432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algn="ctr"/>
            <a:r>
              <a:rPr lang="en-US" sz="3000" dirty="0"/>
              <a:t>Wallet Class</a:t>
            </a:r>
          </a:p>
        </p:txBody>
      </p:sp>
    </p:spTree>
    <p:extLst>
      <p:ext uri="{BB962C8B-B14F-4D97-AF65-F5344CB8AC3E}">
        <p14:creationId xmlns:p14="http://schemas.microsoft.com/office/powerpoint/2010/main" val="31530538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460B0EFB-53ED-4F35-B05D-F658EA021C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48B08B-BDD2-58C1-CB48-8C05AC4EE4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168" r="-1" b="2850"/>
          <a:stretch/>
        </p:blipFill>
        <p:spPr>
          <a:xfrm>
            <a:off x="-7366" y="10"/>
            <a:ext cx="4855591" cy="6857990"/>
          </a:xfrm>
          <a:custGeom>
            <a:avLst/>
            <a:gdLst/>
            <a:ahLst/>
            <a:cxnLst/>
            <a:rect l="l" t="t" r="r" b="b"/>
            <a:pathLst>
              <a:path w="4636517" h="6858000">
                <a:moveTo>
                  <a:pt x="0" y="0"/>
                </a:moveTo>
                <a:lnTo>
                  <a:pt x="4636517" y="0"/>
                </a:lnTo>
                <a:lnTo>
                  <a:pt x="4636517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7" name="!!Arc">
            <a:extLst>
              <a:ext uri="{FF2B5EF4-FFF2-40B4-BE49-F238E27FC236}">
                <a16:creationId xmlns:a16="http://schemas.microsoft.com/office/drawing/2014/main" id="{835EF3DD-7D43-4A27-8967-A92FD8CC93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73531" y="407987"/>
            <a:ext cx="2987899" cy="2987899"/>
          </a:xfrm>
          <a:prstGeom prst="arc">
            <a:avLst>
              <a:gd name="adj1" fmla="val 16200000"/>
              <a:gd name="adj2" fmla="val 2563720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3C6C7F-1E20-F50E-C7DC-9803E65695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7048" y="407987"/>
            <a:ext cx="5721484" cy="1325563"/>
          </a:xfrm>
        </p:spPr>
        <p:txBody>
          <a:bodyPr>
            <a:normAutofit/>
          </a:bodyPr>
          <a:lstStyle/>
          <a:p>
            <a:r>
              <a:rPr lang="en-US" dirty="0"/>
              <a:t>Main Methods</a:t>
            </a:r>
            <a:br>
              <a:rPr lang="en-US" dirty="0"/>
            </a:br>
            <a:r>
              <a:rPr lang="en-US" dirty="0"/>
              <a:t>&amp; Commands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0F79F011-3EDC-430A-1EA0-9A981E741332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827048" y="1868487"/>
            <a:ext cx="5721484" cy="435133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Available Commands: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457200" lvl="1" indent="0" eaLnBrk="0" fontAlgn="base" hangingPunct="0">
              <a:spcBef>
                <a:spcPct val="0"/>
              </a:spcBef>
              <a:spcAft>
                <a:spcPts val="600"/>
              </a:spcAft>
              <a:buFontTx/>
              <a:buChar char="•"/>
            </a:pPr>
            <a:r>
              <a:rPr kumimoji="0" lang="en-US" altLang="en-US" sz="1200" b="1" i="0" u="none" strike="noStrike" cap="none" normalizeH="0" baseline="0" dirty="0" err="1">
                <a:ln>
                  <a:noFill/>
                </a:ln>
                <a:effectLst/>
                <a:latin typeface="Arial Unicode MS"/>
              </a:rPr>
              <a:t>user_creation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effectLst/>
                <a:latin typeface="Arial Unicode MS"/>
              </a:rPr>
              <a:t> (uc)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effectLst/>
              </a:rPr>
              <a:t>: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914400" lvl="2" indent="0" eaLnBrk="0" fontAlgn="base" hangingPunct="0">
              <a:spcBef>
                <a:spcPct val="0"/>
              </a:spcBef>
              <a:spcAft>
                <a:spcPts val="600"/>
              </a:spcAft>
              <a:buFontTx/>
              <a:buChar char="•"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Purpose: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Create a new user and associated wallet.</a:t>
            </a:r>
          </a:p>
          <a:p>
            <a:pPr marL="914400" lvl="2" indent="0" eaLnBrk="0" fontAlgn="base" hangingPunct="0">
              <a:spcBef>
                <a:spcPct val="0"/>
              </a:spcBef>
              <a:spcAft>
                <a:spcPts val="600"/>
              </a:spcAft>
              <a:buFontTx/>
              <a:buChar char="•"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Procedure: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Enter username and initial balance.</a:t>
            </a:r>
          </a:p>
          <a:p>
            <a:pPr marL="457200" lvl="1" indent="0" eaLnBrk="0" fontAlgn="base" hangingPunct="0">
              <a:spcBef>
                <a:spcPct val="0"/>
              </a:spcBef>
              <a:spcAft>
                <a:spcPts val="600"/>
              </a:spcAft>
              <a:buFontTx/>
              <a:buChar char="•"/>
            </a:pPr>
            <a:r>
              <a:rPr kumimoji="0" lang="en-US" altLang="en-US" sz="1200" b="1" i="0" u="none" strike="noStrike" cap="none" normalizeH="0" baseline="0" dirty="0" err="1">
                <a:ln>
                  <a:noFill/>
                </a:ln>
                <a:effectLst/>
                <a:latin typeface="Arial Unicode MS"/>
              </a:rPr>
              <a:t>commit_transaction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effectLst/>
                <a:latin typeface="Arial Unicode MS"/>
              </a:rPr>
              <a:t> (</a:t>
            </a:r>
            <a:r>
              <a:rPr kumimoji="0" lang="en-US" altLang="en-US" sz="1200" b="1" i="0" u="none" strike="noStrike" cap="none" normalizeH="0" baseline="0" dirty="0" err="1">
                <a:ln>
                  <a:noFill/>
                </a:ln>
                <a:effectLst/>
                <a:latin typeface="Arial Unicode MS"/>
              </a:rPr>
              <a:t>ct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effectLst/>
                <a:latin typeface="Arial Unicode MS"/>
              </a:rPr>
              <a:t>)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effectLst/>
              </a:rPr>
              <a:t>: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914400" lvl="2" indent="0" eaLnBrk="0" fontAlgn="base" hangingPunct="0">
              <a:spcBef>
                <a:spcPct val="0"/>
              </a:spcBef>
              <a:spcAft>
                <a:spcPts val="600"/>
              </a:spcAft>
              <a:buFontTx/>
              <a:buChar char="•"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Purpose: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Initiate a transaction between two wallets.</a:t>
            </a:r>
          </a:p>
          <a:p>
            <a:pPr marL="914400" lvl="2" indent="0" eaLnBrk="0" fontAlgn="base" hangingPunct="0">
              <a:spcBef>
                <a:spcPct val="0"/>
              </a:spcBef>
              <a:spcAft>
                <a:spcPts val="600"/>
              </a:spcAft>
              <a:buFontTx/>
              <a:buChar char="•"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Procedure: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Select sender and receiver, specify the amount to transfer.</a:t>
            </a:r>
          </a:p>
          <a:p>
            <a:pPr marL="457200" lvl="1" indent="0" eaLnBrk="0" fontAlgn="base" hangingPunct="0">
              <a:spcBef>
                <a:spcPct val="0"/>
              </a:spcBef>
              <a:spcAft>
                <a:spcPts val="600"/>
              </a:spcAft>
              <a:buFontTx/>
              <a:buChar char="•"/>
            </a:pPr>
            <a:r>
              <a:rPr kumimoji="0" lang="en-US" altLang="en-US" sz="1200" b="1" i="0" u="none" strike="noStrike" cap="none" normalizeH="0" baseline="0" dirty="0" err="1">
                <a:ln>
                  <a:noFill/>
                </a:ln>
                <a:effectLst/>
                <a:latin typeface="Arial Unicode MS"/>
              </a:rPr>
              <a:t>check_balance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effectLst/>
                <a:latin typeface="Arial Unicode MS"/>
              </a:rPr>
              <a:t> (</a:t>
            </a:r>
            <a:r>
              <a:rPr kumimoji="0" lang="en-US" altLang="en-US" sz="1200" b="1" i="0" u="none" strike="noStrike" cap="none" normalizeH="0" baseline="0" dirty="0" err="1">
                <a:ln>
                  <a:noFill/>
                </a:ln>
                <a:effectLst/>
                <a:latin typeface="Arial Unicode MS"/>
              </a:rPr>
              <a:t>cb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effectLst/>
                <a:latin typeface="Arial Unicode MS"/>
              </a:rPr>
              <a:t>)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effectLst/>
              </a:rPr>
              <a:t>: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914400" lvl="2" indent="0" eaLnBrk="0" fontAlgn="base" hangingPunct="0">
              <a:spcBef>
                <a:spcPct val="0"/>
              </a:spcBef>
              <a:spcAft>
                <a:spcPts val="600"/>
              </a:spcAft>
              <a:buFontTx/>
              <a:buChar char="•"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Purpose: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Check the balance of a specific wallet.</a:t>
            </a:r>
          </a:p>
          <a:p>
            <a:pPr marL="914400" lvl="2" indent="0" eaLnBrk="0" fontAlgn="base" hangingPunct="0">
              <a:spcBef>
                <a:spcPct val="0"/>
              </a:spcBef>
              <a:spcAft>
                <a:spcPts val="600"/>
              </a:spcAft>
              <a:buFontTx/>
              <a:buChar char="•"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Procedure: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Choose a wallet to view the current balance.</a:t>
            </a:r>
          </a:p>
          <a:p>
            <a:pPr marL="457200" lvl="1" indent="0" eaLnBrk="0" fontAlgn="base" hangingPunct="0">
              <a:spcBef>
                <a:spcPct val="0"/>
              </a:spcBef>
              <a:spcAft>
                <a:spcPts val="600"/>
              </a:spcAft>
              <a:buFontTx/>
              <a:buChar char="•"/>
            </a:pPr>
            <a:r>
              <a:rPr kumimoji="0" lang="en-US" altLang="en-US" sz="1200" b="1" i="0" u="none" strike="noStrike" cap="none" normalizeH="0" baseline="0" dirty="0" err="1">
                <a:ln>
                  <a:noFill/>
                </a:ln>
                <a:effectLst/>
                <a:latin typeface="Arial Unicode MS"/>
              </a:rPr>
              <a:t>display_chain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effectLst/>
                <a:latin typeface="Arial Unicode MS"/>
              </a:rPr>
              <a:t> (dc)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effectLst/>
              </a:rPr>
              <a:t>: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914400" lvl="2" indent="0" eaLnBrk="0" fontAlgn="base" hangingPunct="0">
              <a:spcBef>
                <a:spcPct val="0"/>
              </a:spcBef>
              <a:spcAft>
                <a:spcPts val="600"/>
              </a:spcAft>
              <a:buFontTx/>
              <a:buChar char="•"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Purpose: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View the current state of the blockchain.</a:t>
            </a:r>
          </a:p>
          <a:p>
            <a:pPr marL="914400" lvl="2" indent="0" eaLnBrk="0" fontAlgn="base" hangingPunct="0">
              <a:spcBef>
                <a:spcPct val="0"/>
              </a:spcBef>
              <a:spcAft>
                <a:spcPts val="600"/>
              </a:spcAft>
              <a:buFontTx/>
              <a:buChar char="•"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Procedure: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Displays block details, including hash, timestamp, and data.</a:t>
            </a:r>
          </a:p>
          <a:p>
            <a:pPr marL="457200" lvl="1" indent="0" eaLnBrk="0" fontAlgn="base" hangingPunct="0">
              <a:spcBef>
                <a:spcPct val="0"/>
              </a:spcBef>
              <a:spcAft>
                <a:spcPts val="600"/>
              </a:spcAft>
              <a:buFontTx/>
              <a:buChar char="•"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effectLst/>
                <a:latin typeface="Arial Unicode MS"/>
              </a:rPr>
              <a:t>exit_0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effectLst/>
              </a:rPr>
              <a:t>: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914400" lvl="2" indent="0" eaLnBrk="0" fontAlgn="base" hangingPunct="0">
              <a:spcBef>
                <a:spcPct val="0"/>
              </a:spcBef>
              <a:spcAft>
                <a:spcPts val="600"/>
              </a:spcAft>
              <a:buFontTx/>
              <a:buChar char="•"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Purpose: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Exit the program.</a:t>
            </a:r>
          </a:p>
          <a:p>
            <a:pPr marL="914400" lvl="2" indent="0" eaLnBrk="0" fontAlgn="base" hangingPunct="0">
              <a:spcBef>
                <a:spcPct val="0"/>
              </a:spcBef>
              <a:spcAft>
                <a:spcPts val="600"/>
              </a:spcAft>
              <a:buFontTx/>
              <a:buChar char="•"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Procedure: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End the execution of the demo.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altLang="en-US" sz="12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1768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0E30ABD5EFFA3419311B903F6CAB246" ma:contentTypeVersion="3" ma:contentTypeDescription="Create a new document." ma:contentTypeScope="" ma:versionID="7a2ceb3719c54b0a1439056b7e82d26b">
  <xsd:schema xmlns:xsd="http://www.w3.org/2001/XMLSchema" xmlns:xs="http://www.w3.org/2001/XMLSchema" xmlns:p="http://schemas.microsoft.com/office/2006/metadata/properties" xmlns:ns3="1866ecfe-86d2-4376-860f-61ed6849eeaf" targetNamespace="http://schemas.microsoft.com/office/2006/metadata/properties" ma:root="true" ma:fieldsID="4db56da72558e805bf13095c8e5e8f71" ns3:_="">
    <xsd:import namespace="1866ecfe-86d2-4376-860f-61ed6849eeaf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866ecfe-86d2-4376-860f-61ed6849eea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ECE9251-88BD-415C-BDCE-CD6DC31771C7}">
  <ds:schemaRefs>
    <ds:schemaRef ds:uri="http://schemas.microsoft.com/office/2006/metadata/properties"/>
    <ds:schemaRef ds:uri="http://purl.org/dc/dcmitype/"/>
    <ds:schemaRef ds:uri="http://www.w3.org/XML/1998/namespace"/>
    <ds:schemaRef ds:uri="http://schemas.microsoft.com/office/2006/documentManagement/types"/>
    <ds:schemaRef ds:uri="http://purl.org/dc/elements/1.1/"/>
    <ds:schemaRef ds:uri="http://schemas.openxmlformats.org/package/2006/metadata/core-properties"/>
    <ds:schemaRef ds:uri="http://purl.org/dc/terms/"/>
    <ds:schemaRef ds:uri="http://schemas.microsoft.com/office/infopath/2007/PartnerControls"/>
    <ds:schemaRef ds:uri="1866ecfe-86d2-4376-860f-61ed6849eeaf"/>
  </ds:schemaRefs>
</ds:datastoreItem>
</file>

<file path=customXml/itemProps2.xml><?xml version="1.0" encoding="utf-8"?>
<ds:datastoreItem xmlns:ds="http://schemas.openxmlformats.org/officeDocument/2006/customXml" ds:itemID="{1193A7E9-DBDD-48EF-B004-A07017DCC9B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866ecfe-86d2-4376-860f-61ed6849eea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FFE8383-3048-4793-9706-53B1B77D8BD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145</TotalTime>
  <Words>1128</Words>
  <Application>Microsoft Office PowerPoint</Application>
  <PresentationFormat>Widescreen</PresentationFormat>
  <Paragraphs>176</Paragraphs>
  <Slides>13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Arial Unicode MS</vt:lpstr>
      <vt:lpstr>Calibri</vt:lpstr>
      <vt:lpstr>Calibri Light</vt:lpstr>
      <vt:lpstr>Office Theme</vt:lpstr>
      <vt:lpstr>Understanding The Blockchain</vt:lpstr>
      <vt:lpstr>Problem and Solution</vt:lpstr>
      <vt:lpstr>What is the Blockchain? </vt:lpstr>
      <vt:lpstr>Project Goals &amp; Objectives </vt:lpstr>
      <vt:lpstr>Blockchain Components </vt:lpstr>
      <vt:lpstr>Block Class</vt:lpstr>
      <vt:lpstr>Blockchain Class </vt:lpstr>
      <vt:lpstr>PowerPoint Presentation</vt:lpstr>
      <vt:lpstr>Main Methods &amp; Commands</vt:lpstr>
      <vt:lpstr>Video Demo</vt:lpstr>
      <vt:lpstr>Educational Benefits </vt:lpstr>
      <vt:lpstr>Questions about the blockchain?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Understanding Blockchain Using WesleyCoin</dc:title>
  <dc:creator>Wesley, Aiden R</dc:creator>
  <cp:lastModifiedBy>Wesley, Aiden R</cp:lastModifiedBy>
  <cp:revision>13</cp:revision>
  <dcterms:created xsi:type="dcterms:W3CDTF">2023-12-06T19:40:37Z</dcterms:created>
  <dcterms:modified xsi:type="dcterms:W3CDTF">2023-12-07T13:45:23Z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0x010100F0E30ABD5EFFA3419311B903F6CAB246</vt:lpwstr>
  </property>
</Properties>
</file>